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530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59D6C2-6BE3-4D5E-8F5A-950FEB4A58EE}">
  <a:tblStyle styleId="{5059D6C2-6BE3-4D5E-8F5A-950FEB4A58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30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bd8991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6bd8991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bd89911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bd89911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6bd89911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6bd89911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6bd89911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6bd89911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00e3a5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00e3a5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00e3a57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00e3a57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00e3a57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00e3a57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17777dae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17777da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17777da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17777da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6bd8991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6bd8991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00e3a57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00e3a57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6bd89911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6bd89911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6bd89911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6bd8991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00e3a57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00e3a57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6" name="Google Shape;2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9" name="Google Shape;2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hyperlink" Target="https://aluno.escoladigital.pr.gov.br/robotica/aulas/educacion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8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6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FONTE DE ENERGIA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Cabo USB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Clip de Bateria 9V + Plug P4 para Arduino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Fonte DC Chaveada 9V 1A Plug P4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04 Baterias AA recarregáveis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10 Baterias CR2032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Fonte Ajustável MB102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27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PLACA DE EXPANSÃO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Placa Sensor Shield V5.0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02 Protoboard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28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CONECTORES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15 Jumpers </a:t>
                      </a: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fêmea-fêmea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30 Jumpers macho-macho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15 Jumper macho-fêmea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9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COMPONENTE MECÂNICO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Kit Braço Robótico em MDF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Kit Chassi 2WD Robô para Arduino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30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FERRAMENTAS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Alicate de Bico Fino Meia Cana “5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Jogo de Chaves de Precisão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Multímetro Digital Dt-830b, com teste sonoro de continuidade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1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CARREGADOR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Carregador de baterias compatível com 4 slots para bateria tamanho AA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32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SUPORTE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Suporte para Sensor de Distância Ultrassônico HCSR04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/>
        </p:nvSpPr>
        <p:spPr>
          <a:xfrm>
            <a:off x="450000" y="1121750"/>
            <a:ext cx="8333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Os componentes presentes no Kit de Robótica serão detalhados ao longo das aulas e projetos da Robótica Paraná.</a:t>
            </a:r>
            <a:endParaRPr sz="1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/>
        </p:nvSpPr>
        <p:spPr>
          <a:xfrm>
            <a:off x="450000" y="1121750"/>
            <a:ext cx="8333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</a:rPr>
              <a:t>a. Você e seus colegas ampliaram a percepção que possuíam sobre </a:t>
            </a:r>
            <a:r>
              <a:rPr lang="pt-BR" sz="1800">
                <a:solidFill>
                  <a:srgbClr val="595959"/>
                </a:solidFill>
              </a:rPr>
              <a:t>componentes e</a:t>
            </a:r>
            <a:r>
              <a:rPr lang="pt-BR" sz="1800">
                <a:solidFill>
                  <a:srgbClr val="595959"/>
                </a:solidFill>
              </a:rPr>
              <a:t> possibilidades de utilização? Compartilhem suas ideias por meio de um cartaz ou bloco de anotações com os colegas, apontando tanto as impressões como as novas ideias surgidas.</a:t>
            </a:r>
            <a:endParaRPr sz="18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</a:rPr>
              <a:t>b. Reúna todos os componentes utilizados nesta aula e os organize novamente, junto aos demais, no kit de robótica.</a:t>
            </a:r>
            <a:endParaRPr sz="18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35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54" name="Google Shape;154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35"/>
          <p:cNvSpPr txBox="1"/>
          <p:nvPr/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O material didático completo da </a:t>
            </a:r>
            <a:r>
              <a:rPr b="1" lang="pt-BR" sz="1800">
                <a:solidFill>
                  <a:srgbClr val="595959"/>
                </a:solidFill>
              </a:rPr>
              <a:t>Aula 03 - Kit de Robótica</a:t>
            </a:r>
            <a:r>
              <a:rPr lang="pt-BR" sz="1800">
                <a:solidFill>
                  <a:srgbClr val="595959"/>
                </a:solidFill>
              </a:rPr>
              <a:t> poderá ser acessado no site Escola Digital, </a:t>
            </a:r>
            <a:r>
              <a:rPr lang="pt-BR" sz="1800" u="sng">
                <a:solidFill>
                  <a:schemeClr val="hlink"/>
                </a:solidFill>
                <a:hlinkClick r:id="rId5"/>
              </a:rPr>
              <a:t>Robótica Educacional.</a:t>
            </a:r>
            <a:r>
              <a:rPr lang="pt-BR" sz="1800">
                <a:solidFill>
                  <a:srgbClr val="595959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/>
          <p:nvPr/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pt-BR" sz="1800">
                <a:solidFill>
                  <a:srgbClr val="595959"/>
                </a:solidFill>
              </a:rPr>
              <a:t>Conhecer os componentes do kit de robótica.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9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68" name="Google Shape;6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9"/>
          <p:cNvSpPr txBox="1"/>
          <p:nvPr/>
        </p:nvSpPr>
        <p:spPr>
          <a:xfrm>
            <a:off x="2519000" y="1121750"/>
            <a:ext cx="62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</a:rPr>
              <a:t>Você já pensou na variedade de projetos que podem ser feitos através da combinação de componentes eletrônicos e materiais alternativos?</a:t>
            </a:r>
            <a:endParaRPr sz="18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Você consegue reconhecer quais componentes estão presentes no kit de robótica da sua escola?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0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76" name="Google Shape;7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0"/>
          <p:cNvSpPr txBox="1"/>
          <p:nvPr/>
        </p:nvSpPr>
        <p:spPr>
          <a:xfrm>
            <a:off x="2519000" y="1121750"/>
            <a:ext cx="62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O Kit de Robótica é composto por uma caixa plástica organizadora contendo: Sensores, Atuadores, Placas Controladoras e de Expansão, Fonte de energia, Módulos de Comunicação, Conectores, além de componentes mecânicos, ferramentas, suporte e carregador. A caixa facilita o manejo dos componentes e a guarda destes após o término de cada aula de robótica.</a:t>
            </a:r>
            <a:endParaRPr sz="18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rgbClr val="595959"/>
                </a:solidFill>
              </a:rPr>
              <a:t>Outro item que acompanha o Kit de Robótica é o chromebook, essencial para a programação dos projetos propostos em cada aula.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21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ATUADORES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Barra Gráfica de LED 10 Segmentos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Buzzer Passivo 5V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Display gráfico OLED 0.96 azul e amarelo 12 c 128x64 Arduino com pinos soldados (pinos retos)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Fita LED Endereçável 5 Metros 300 LEDs 5V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55 LEDs 5mm (10 amarelos, 10 azuis, 10 brancos, 10 verdes, 10 vermelhos, 5 RGB)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08 Micro Servos MG90S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Mini Bomba D’água Submersa 5V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Matriz de LED 8x8 com MAX7219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02 Módulos Semáforo de 5 LEDs com Resistores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TM1637 com Display 7 Segmentos 4 Dígitos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Relé 5V - 1 Canal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Ponte H L298n (Driver)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200 Resistores (</a:t>
                      </a: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100Ω, 1kΩ, 10kΩ, 100KΩ, 1MΩ, 220Ω, 2k2Ω, 330Ω, 3k3Ω, 470Ω, 4k7Ω, 680Ω</a:t>
                      </a: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22"/>
          <p:cNvGraphicFramePr/>
          <p:nvPr/>
        </p:nvGraphicFramePr>
        <p:xfrm>
          <a:off x="214250" y="67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532550"/>
              </a:tblGrid>
              <a:tr h="41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SENSORES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405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Acelerômetro e Giroscópio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05 Chave Táctil com tampa 12x12x7.3 mm, 4 Terminais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Controle Remoto IR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Joystick Shield DIY para Arduino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Mini Sensor de Movimento Presença PIR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Rádio NRF24L01 2.4 GHz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Receptor Infravermelho IR KY-022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Chuva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Gás e Fumaça MQ-2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23"/>
          <p:cNvGraphicFramePr/>
          <p:nvPr/>
        </p:nvGraphicFramePr>
        <p:xfrm>
          <a:off x="214250" y="67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532550"/>
              </a:tblGrid>
              <a:tr h="41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SENSORES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405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Luminosidade LDR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02 Módulos Sensor de Obstáculo Infravermelho IR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Som KY-038 Microfone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Umidade do Solo Higrômetro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Sensor de Umidade e Temperatura DHT11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Sensor de Distância Ultrassônico HCSR04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Teclado Matricial de Membrana 16 Teclas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Potenciômetro Linear 10k Ω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24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PLACA CONTROLADORA E DE COMUNICAÇÃO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Arduino Uno R3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Módulo Wireless ESP8266 ESP-01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5"/>
          <p:cNvGraphicFramePr/>
          <p:nvPr/>
        </p:nvGraphicFramePr>
        <p:xfrm>
          <a:off x="450000" y="74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{5059D6C2-6BE3-4D5E-8F5A-950FEB4A58EE}</a:tableStyleId>
              </a:tblPr>
              <a:tblGrid>
                <a:gridCol w="8296800"/>
              </a:tblGrid>
              <a:tr h="34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chemeClr val="lt1"/>
                          </a:solidFill>
                        </a:rPr>
                        <a:t>ADAPTADORES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807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Adaptador USB para módulo Wifi ESP- ESP-01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2"/>
                          </a:solidFill>
                        </a:rPr>
                        <a:t>01 Adaptador para protoboard 8 pinos (ESP-01 e nR24L01)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