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499">
          <p15:clr>
            <a:srgbClr val="747775"/>
          </p15:clr>
        </p15:guide>
        <p15:guide id="2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499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16581a2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0516581a2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516581a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516581a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16581a2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516581a2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17777dae6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17777dae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17777dae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17777dae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516581a2a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516581a2a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516581a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516581a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17777dae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17777dae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5095867a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5095867a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2d146a48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e2d146a48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fb9806386_4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fb9806386_4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2ddfb309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2ddfb309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ddfb309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ddfb309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/>
        </p:nvSpPr>
        <p:spPr>
          <a:xfrm>
            <a:off x="212325" y="15771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63614" y="0"/>
            <a:ext cx="924836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sta de materiais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3" name="Google Shape;3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"/>
            <a:ext cx="9144003" cy="5085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ntagem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6" name="Google Shape;36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Arduino IDE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2"/>
            <a:ext cx="9144003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gramação mBlock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edback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5" name="Google Shape;4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ização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48" name="Google Shape;4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9143997" cy="5085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ções">
  <p:cSld name="CUSTOM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9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" type="secHead">
  <p:cSld name="SECTION_HEAD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624">
          <p15:clr>
            <a:srgbClr val="FA7B17"/>
          </p15:clr>
        </p15:guide>
        <p15:guide id="2" pos="283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xtualização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283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ltima página">
  <p:cSld name="CUSTOM_2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8143"/>
            <a:ext cx="9144003" cy="5085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quipe">
  <p:cSld name="CUSTOM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089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tivo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4"/>
            <a:ext cx="9144003" cy="5085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orient="horz" pos="624">
          <p15:clr>
            <a:srgbClr val="FA7B17"/>
          </p15:clr>
        </p15:guide>
        <p15:guide id="3" pos="5510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blematização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"/>
            <a:ext cx="9143997" cy="508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510">
          <p15:clr>
            <a:srgbClr val="FA7B17"/>
          </p15:clr>
        </p15:guide>
        <p15:guide id="2" pos="283">
          <p15:clr>
            <a:srgbClr val="FA7B17"/>
          </p15:clr>
        </p15:guide>
        <p15:guide id="3" orient="horz" pos="624">
          <p15:clr>
            <a:srgbClr val="FA7B17"/>
          </p15:clr>
        </p15:guide>
        <p15:guide id="4" orient="horz" pos="2948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>
  <p:cSld name="CUSTOM_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hyperlink" Target="https://aluno.escoladigital.pr.gov.br/robotica/aulas/educaciona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luno.escoladigital.pr.gov.br/robotica/aulas/educaciona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450000" y="1043000"/>
            <a:ext cx="8280000" cy="3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a. Confira, compartilhando seu projeto com os demais colegas, se o objetivo foi alcançado;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b. Analise seu projeto desenvolvido, de modo a atender os requisitos para o funcionamento de uma trena digital;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c. Reflita se as seguintes situações ocorreram:</a:t>
            </a:r>
            <a:endParaRPr sz="16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</a:t>
            </a:r>
            <a:endParaRPr sz="16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i</a:t>
            </a:r>
            <a:r>
              <a:rPr lang="pt-BR" sz="1600">
                <a:solidFill>
                  <a:schemeClr val="dk2"/>
                </a:solidFill>
              </a:rPr>
              <a:t>i. Pensamento crítico e resolução de problemas: Você conseguiu identificar os problemas, analisar informações e tomar decisões de modo a contribuir para o projeto desenvolvido?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d. Reúna todos os componentes utilizados nesta aula e os organize novamente junto aos demais, no kit de robótica.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8"/>
          <p:cNvGrpSpPr/>
          <p:nvPr/>
        </p:nvGrpSpPr>
        <p:grpSpPr>
          <a:xfrm>
            <a:off x="-1569078" y="1264175"/>
            <a:ext cx="5407278" cy="3147100"/>
            <a:chOff x="-1569078" y="1264175"/>
            <a:chExt cx="5407278" cy="3147100"/>
          </a:xfrm>
        </p:grpSpPr>
        <p:pic>
          <p:nvPicPr>
            <p:cNvPr id="119" name="Google Shape;119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0575" y="1264175"/>
              <a:ext cx="2342376" cy="2662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69078" y="1369675"/>
              <a:ext cx="5407278" cy="3041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2704100" y="1237063"/>
            <a:ext cx="60744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pt-BR" sz="16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2"/>
                </a:solidFill>
              </a:rPr>
              <a:t>(Material Didático Completo em PDF)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40975" y="576925"/>
            <a:ext cx="3054374" cy="367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275" y="1421413"/>
            <a:ext cx="2552449" cy="230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23575" y="1188700"/>
            <a:ext cx="4092273" cy="317112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3368700" y="1421425"/>
            <a:ext cx="53778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Prototipar uma trena digital a partir de componentes eletrônicos presentes no kit de robótica;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Rever os funcionamentos do sensor de distância ultrassônico e display OLED;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20"/>
          <p:cNvGrpSpPr/>
          <p:nvPr/>
        </p:nvGrpSpPr>
        <p:grpSpPr>
          <a:xfrm>
            <a:off x="-144275" y="1303850"/>
            <a:ext cx="2552449" cy="3074401"/>
            <a:chOff x="-144275" y="1303850"/>
            <a:chExt cx="2552449" cy="3074401"/>
          </a:xfrm>
        </p:grpSpPr>
        <p:pic>
          <p:nvPicPr>
            <p:cNvPr id="68" name="Google Shape;68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44275" y="1421413"/>
              <a:ext cx="2552449" cy="2300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6200" y="1303850"/>
              <a:ext cx="2274578" cy="30744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3335900" y="1237075"/>
            <a:ext cx="5394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Pensamento crítico;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Afinidade digital;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Resiliência;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Resolução de problemas;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pt-BR" sz="1600">
                <a:solidFill>
                  <a:schemeClr val="dk2"/>
                </a:solidFill>
              </a:rPr>
              <a:t>Colaboração.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21"/>
          <p:cNvGrpSpPr/>
          <p:nvPr/>
        </p:nvGrpSpPr>
        <p:grpSpPr>
          <a:xfrm>
            <a:off x="-160575" y="1287162"/>
            <a:ext cx="2610474" cy="3234576"/>
            <a:chOff x="-160575" y="1287162"/>
            <a:chExt cx="2610474" cy="3234576"/>
          </a:xfrm>
        </p:grpSpPr>
        <p:pic>
          <p:nvPicPr>
            <p:cNvPr id="76" name="Google Shape;7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60575" y="1595400"/>
              <a:ext cx="2610474" cy="2693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3950" y="1287162"/>
              <a:ext cx="1633799" cy="32345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" name="Google Shape;78;p21"/>
          <p:cNvSpPr txBox="1"/>
          <p:nvPr>
            <p:ph idx="1" type="body"/>
          </p:nvPr>
        </p:nvSpPr>
        <p:spPr>
          <a:xfrm>
            <a:off x="2730775" y="1121750"/>
            <a:ext cx="5999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O termo medição define um processo, no qual são estabelecidos um valor e uma unidade para determinada grandeza a ser medida. Nesse processo são utilizados dispositivos chamados de instrumentos de medição, que permitem padronizar objetos, como peças e produtos. Baseando-se neste conceito, quais instrumentos de medição você conhece? Você tem algum destes instrumentos em sua casa? 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22"/>
          <p:cNvGrpSpPr/>
          <p:nvPr/>
        </p:nvGrpSpPr>
        <p:grpSpPr>
          <a:xfrm>
            <a:off x="-285762" y="1274553"/>
            <a:ext cx="2804775" cy="3110796"/>
            <a:chOff x="-285762" y="1274553"/>
            <a:chExt cx="2804775" cy="3110796"/>
          </a:xfrm>
        </p:grpSpPr>
        <p:pic>
          <p:nvPicPr>
            <p:cNvPr id="84" name="Google Shape;84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85762" y="1617825"/>
              <a:ext cx="2804775" cy="2424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Google Shape;85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59600" y="1274553"/>
              <a:ext cx="2552451" cy="31107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22"/>
          <p:cNvSpPr txBox="1"/>
          <p:nvPr>
            <p:ph idx="1" type="body"/>
          </p:nvPr>
        </p:nvSpPr>
        <p:spPr>
          <a:xfrm>
            <a:off x="2839400" y="1121750"/>
            <a:ext cx="59073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00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600">
                <a:solidFill>
                  <a:schemeClr val="dk2"/>
                </a:solidFill>
              </a:rPr>
              <a:t>Podemos citar, como instrumentos de medição que fazem parte de nosso cotidiano: a régua, o termômetro, a trena e/ou fita métrica, a balança, entre outros. Dentre os instrumentos citados, você saberia dizer qual a função da trena?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418925" y="1090625"/>
            <a:ext cx="8311200" cy="241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A trena é um dispositivo de medição que possui vários modelos, como exemplo podemos citar a trena formada por uma fita metálica alojada no interior de uma caixa, dita corpo da trena, e com mecanismo que permite esticá-la e recolhê-la automaticamente. É utilizada para medir distâncias e conferir e comparar medidas de peças e áreas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" type="body"/>
          </p:nvPr>
        </p:nvSpPr>
        <p:spPr>
          <a:xfrm>
            <a:off x="450000" y="1528950"/>
            <a:ext cx="3615300" cy="249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Com o avanço das tecnologias, a trena convencional ganhou variações, como, por exemplo, a trena digital laser, a qual utiliza sensor ultrassônico para determinar a distância que se encontra o objeto, permitindo assim, uma leitura com alta precisão e em locais de difícil acesso (figura 1).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7" name="Google Shape;97;p24"/>
          <p:cNvSpPr txBox="1"/>
          <p:nvPr/>
        </p:nvSpPr>
        <p:spPr>
          <a:xfrm>
            <a:off x="4854075" y="14073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1 – Modelo de Trena Digital Laser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98" name="Google Shape;9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550" y="1987200"/>
            <a:ext cx="2893044" cy="28514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450000" y="1235875"/>
            <a:ext cx="82800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Nesta aula, vamos simular, com o uso de componentes eletrônicos presentes no kit de robótica, o funcionamento de uma trena digital.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Vamos ao nosso </a:t>
            </a:r>
            <a:r>
              <a:rPr lang="pt-BR" sz="1600">
                <a:solidFill>
                  <a:schemeClr val="dk2"/>
                </a:solidFill>
              </a:rPr>
              <a:t>projeto!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Acesse o passo a passo na </a:t>
            </a:r>
            <a:r>
              <a:rPr b="1" lang="pt-BR" sz="1600">
                <a:solidFill>
                  <a:schemeClr val="dk2"/>
                </a:solidFill>
              </a:rPr>
              <a:t>Aula 16 - Trena Digital</a:t>
            </a:r>
            <a:r>
              <a:rPr lang="pt-BR" sz="1600">
                <a:solidFill>
                  <a:schemeClr val="dk2"/>
                </a:solidFill>
              </a:rPr>
              <a:t>, do Kit 2023, disponível em: </a:t>
            </a:r>
            <a:r>
              <a:rPr lang="pt-BR" sz="1600" u="sng">
                <a:solidFill>
                  <a:schemeClr val="hlink"/>
                </a:solidFill>
                <a:hlinkClick r:id="rId3"/>
              </a:rPr>
              <a:t>Robótica Educacional</a:t>
            </a:r>
            <a:r>
              <a:rPr lang="pt-BR" sz="1600">
                <a:solidFill>
                  <a:schemeClr val="dk2"/>
                </a:solidFill>
              </a:rPr>
              <a:t>.  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/>
        </p:nvSpPr>
        <p:spPr>
          <a:xfrm>
            <a:off x="450000" y="750100"/>
            <a:ext cx="8280000" cy="24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Desafios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Acrescente ao circuito botões Push Button (estudado na Aula 13 – Push Button), um para a ativação da leitura do sensor, e outro encarregado de zerar todas as medidas realizadas, caso o usuário não esteja satisfeito com os valores encontrados. 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2"/>
                </a:solidFill>
              </a:rPr>
              <a:t>Há possibilidade, ainda, de ter a opção de realizar cálculos como área e perímetro. Para tal, basta adicionar uma chave com a função de mudar a operação da trena, seja para cálculo de área ou para cálculo de perímetro.</a:t>
            </a:r>
            <a:endParaRPr sz="16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