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pos="5386">
          <p15:clr>
            <a:srgbClr val="747775"/>
          </p15:clr>
        </p15:guide>
        <p15:guide id="4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386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224c5ae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e224c5ae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e316c3f7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e316c3f7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224c5ae3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224c5ae3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e224c5ae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e224c5ae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224c5ae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224c5ae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224c5ae3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224c5ae3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e224c5ae3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e224c5ae3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224c5ae3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224c5ae3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2408214d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2408214d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2408214d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2408214d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224c5ae3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e224c5ae3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2408214d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e2408214d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hyperlink" Target="https://aluno.escoladigital.pr.gov.br/robotica/aulas/educacional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hyperlink" Target="https://aluno.escoladigital.pr.gov.br/robotica/aulas/educacional" TargetMode="External"/><Relationship Id="rId5" Type="http://schemas.openxmlformats.org/officeDocument/2006/relationships/hyperlink" Target="https://rebrand.ly/a04robotica2" TargetMode="External"/><Relationship Id="rId6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2"/>
          <p:cNvSpPr txBox="1"/>
          <p:nvPr/>
        </p:nvSpPr>
        <p:spPr>
          <a:xfrm>
            <a:off x="540000" y="1000150"/>
            <a:ext cx="8010000" cy="43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a. Confira, compartilhando seu projeto com os demais colegas, se o objetivo foi alcançado;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b. Analise seu projeto desenvolvido, de modo a atender aos requisitos para funcionamento de um semáforo: sequência correta do acendimento das cores verde, amarelo e vermelho para os veículos e, de modo simultâneo, para os dois semáforos;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c. Reflita se as seguintes situações ocorreram: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i. Colaboração e Cooperação: você e os membros de sua equipe interagiram entre si, compartilhando ideias que promoveram a aprendizagem e o desenvolvimento deste projeto? </a:t>
            </a:r>
            <a:endParaRPr sz="1700">
              <a:solidFill>
                <a:schemeClr val="dk2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ii. Pensamento Crítico e Resolução de Problemas: você conseguiu identificar os problemas, analisar informações e tomar decisões de modo a contribuir para o projeto desenvolvido?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3"/>
          <p:cNvSpPr txBox="1"/>
          <p:nvPr/>
        </p:nvSpPr>
        <p:spPr>
          <a:xfrm>
            <a:off x="540000" y="1457350"/>
            <a:ext cx="80100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d. Reúna todos os componentes utilizados nesta aula e os organize novamente, junto aos demais, no kit de robótica.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605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4"/>
          <p:cNvSpPr txBox="1"/>
          <p:nvPr/>
        </p:nvSpPr>
        <p:spPr>
          <a:xfrm>
            <a:off x="540000" y="1862675"/>
            <a:ext cx="8010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595959"/>
                </a:solidFill>
              </a:rPr>
              <a:t>PARANÁ. Secretaria Estadual de Educação do Estado do Paraná (SEED/PR). Diretoria de Tecnologias de Informação (DTI). Coordenação de Tecnologias Educacionais. (CTE). Robótica Educacional- Módulo 2. </a:t>
            </a:r>
            <a:r>
              <a:rPr b="1" lang="pt-BR" sz="1700">
                <a:solidFill>
                  <a:srgbClr val="595959"/>
                </a:solidFill>
              </a:rPr>
              <a:t>Aula 04 - Semáforo inteligente com IR. </a:t>
            </a:r>
            <a:r>
              <a:rPr lang="pt-BR" sz="1700">
                <a:solidFill>
                  <a:srgbClr val="595959"/>
                </a:solidFill>
              </a:rPr>
              <a:t>Disponível em: </a:t>
            </a:r>
            <a:r>
              <a:rPr lang="pt-BR" sz="17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https://aluno.escoladigital.pr.gov.br/robotica/aulas/educacional</a:t>
            </a:r>
            <a:r>
              <a:rPr lang="pt-BR" sz="1700">
                <a:solidFill>
                  <a:srgbClr val="595959"/>
                </a:solidFill>
              </a:rPr>
              <a:t>  Acesso em:  02 mai. 2023</a:t>
            </a:r>
            <a:r>
              <a:rPr lang="pt-BR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540000" y="1426075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Nesta aula, você terá a oportunidade de conhecer o funcionamento do semáforo inteligente que informa ao pedestre quando a travessia na faixa é segura.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22851" y="2474272"/>
            <a:ext cx="1980220" cy="24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540000" y="1466250"/>
            <a:ext cx="51108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Entender o funcionamento de um semáforo inteligente;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Programar o semáforo inteligente, através de funções, para executar a informação ao pedestre. 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6500" y="1602850"/>
            <a:ext cx="2248600" cy="31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4572000" y="1448500"/>
            <a:ext cx="3978000" cy="34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Protoboard;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Placa Arduino Uno R3;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Cabo USB;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09 Jumpers Macho-Macho;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05 Resistores 220 Ohms;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02 LEDs vermelho 5mm;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02 LEDs verde 5mm;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LED amarelo 5mm;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Notebook;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Software Arduino IDE;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01 Sensor de Obstáculo 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399" y="1771651"/>
            <a:ext cx="2513461" cy="278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540000" y="1652600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Frequentemente, ouvimos no noticiário casos de acidentes de trânsito nos quais os pedestres são atropelados quando atravessavam a faixa de segurança, a justificativa dos condutores é que não conseguiram frear a tempo.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540000" y="1652600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Para tentar reduzir esses acidentes, engenheiros de tráfego terrestre buscaram soluções no formato de semáforo inteligente, o qual, através de sensor infravermelho, identifica a presença do pedestre e aciona o fechamento do semáforo para os carros. 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 txBox="1"/>
          <p:nvPr/>
        </p:nvSpPr>
        <p:spPr>
          <a:xfrm>
            <a:off x="540000" y="1500200"/>
            <a:ext cx="8010000" cy="2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Na Aula 30 - Sensor de Obstáculos IR, Módulo 1, comentamos que este modelo de sensor detecta, através de radiação infravermelha, objetos e delimitações, em um raio de 2 a 30 centímetros. Seu funcionamento é simples e ocorre através de dois LEDs, o emissor, que permanece constantemente enviando radiação infravermelha e, ao encontrar um obstáculo em seu raio de ação, reflete um sinal que é detectado pelo outro LED, o fotorreceptor. Esse, por sua vez, identifica a presença do objeto.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4572000" y="1069175"/>
            <a:ext cx="3978000" cy="37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Vamos ao nosso protótipo!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Acesse o passo a passo na </a:t>
            </a:r>
            <a:r>
              <a:rPr b="1" lang="pt-BR" sz="1700">
                <a:solidFill>
                  <a:schemeClr val="dk2"/>
                </a:solidFill>
              </a:rPr>
              <a:t>Aula  04 - Semáforo inteligente com  IR</a:t>
            </a:r>
            <a:r>
              <a:rPr lang="pt-BR" sz="1700">
                <a:solidFill>
                  <a:schemeClr val="dk2"/>
                </a:solidFill>
              </a:rPr>
              <a:t>, módulo 2, </a:t>
            </a:r>
            <a:r>
              <a:rPr lang="pt-BR" sz="1700">
                <a:solidFill>
                  <a:schemeClr val="dk2"/>
                </a:solidFill>
              </a:rPr>
              <a:t>disponível</a:t>
            </a:r>
            <a:r>
              <a:rPr lang="pt-BR" sz="1700">
                <a:solidFill>
                  <a:schemeClr val="dk2"/>
                </a:solidFill>
              </a:rPr>
              <a:t> em: </a:t>
            </a:r>
            <a:r>
              <a:rPr lang="pt-BR" sz="1700" u="sng">
                <a:solidFill>
                  <a:schemeClr val="hlink"/>
                </a:solidFill>
                <a:hlinkClick r:id="rId4"/>
              </a:rPr>
              <a:t>Robótica Educacional</a:t>
            </a:r>
            <a:r>
              <a:rPr lang="pt-BR" sz="1700">
                <a:solidFill>
                  <a:schemeClr val="dk2"/>
                </a:solidFill>
              </a:rPr>
              <a:t>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Com o intuito de auxiliar na montagem e na programação desta aula, apresentamos um videotutorial, disponível em:   </a:t>
            </a:r>
            <a:r>
              <a:rPr lang="pt-BR" sz="1700" u="sng">
                <a:solidFill>
                  <a:schemeClr val="hlink"/>
                </a:solidFill>
                <a:hlinkClick r:id="rId5"/>
              </a:rPr>
              <a:t>https://rebrand.ly/a04robotica2</a:t>
            </a:r>
            <a:r>
              <a:rPr lang="pt-BR" sz="1700">
                <a:solidFill>
                  <a:schemeClr val="dk2"/>
                </a:solidFill>
              </a:rPr>
              <a:t> 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0538" y="1539638"/>
            <a:ext cx="3190875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 txBox="1"/>
          <p:nvPr/>
        </p:nvSpPr>
        <p:spPr>
          <a:xfrm>
            <a:off x="540000" y="1668825"/>
            <a:ext cx="80100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Que tal inserir no protótipo o componente Buzzer passivo para sonorizar a abertura e fechamento do semáforo inteligente?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