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5386">
          <p15:clr>
            <a:srgbClr val="747775"/>
          </p15:clr>
        </p15:guide>
        <p15:guide id="4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386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24594187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24594187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224c5ae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224c5ae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24594187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24594187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24594187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24594187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viacircular.com.br/itinerarios-eletronicos/evolucao-dos-letreiros/" TargetMode="External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://www.screens.ru/pt/2018/12.html" TargetMode="External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hyperlink" Target="https://aluno.escoladigital.pr.gov.br/robotica/aulas/educaciona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aluno.escoladigital.pr.gov.br/robotica/aulas/educacional" TargetMode="External"/><Relationship Id="rId5" Type="http://schemas.openxmlformats.org/officeDocument/2006/relationships/hyperlink" Target="https://rebrand.ly/a06robotica2" TargetMode="External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540000" y="1269075"/>
            <a:ext cx="8010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Conheça a história e evolução dos letreiros de ônibus, disponível em: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https://viacircular.com.br/itinerarios-eletronicos/evolucao-dos-letreiros/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00" y="2133825"/>
            <a:ext cx="1621425" cy="16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2133425" y="2845775"/>
            <a:ext cx="6881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540000" y="1354925"/>
            <a:ext cx="8010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Saiba como megacidades, como Las Vegas, exploram os painéis de LED em Outdoors. Disponível em: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http://www.screens.ru/pt/2018/12.html</a:t>
            </a:r>
            <a:r>
              <a:rPr lang="pt-BR" sz="1700">
                <a:solidFill>
                  <a:schemeClr val="dk2"/>
                </a:solidFill>
              </a:rPr>
              <a:t>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5">
            <a:alphaModFix/>
          </a:blip>
          <a:srcRect b="4449" l="3771" r="3558" t="2846"/>
          <a:stretch/>
        </p:blipFill>
        <p:spPr>
          <a:xfrm>
            <a:off x="540000" y="2343150"/>
            <a:ext cx="1650200" cy="16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2024825" y="3255575"/>
            <a:ext cx="702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540000" y="954875"/>
            <a:ext cx="80100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de uma matriz de LED. 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 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540000" y="1634075"/>
            <a:ext cx="8010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Educacional- Módulo 2. </a:t>
            </a:r>
            <a:r>
              <a:rPr b="1" lang="pt-BR" sz="1700">
                <a:solidFill>
                  <a:srgbClr val="595959"/>
                </a:solidFill>
              </a:rPr>
              <a:t>Aula 06 - Matriz de LED 8x8.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540000" y="1371600"/>
            <a:ext cx="80100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Provavelmente, você já deve ter visto, em ônibus, a tecnologia de displays informativos luminosos. A maioria deles é sempre composta por matrizes de LED, devido a sua facilidade de implementação e ao seu baixo custo.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iremos prototipar o funcionamento de uma matriz de LED 8x8, exibindo no display números alternados de 0 a 9.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540000" y="1871675"/>
            <a:ext cx="46821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Aprender a programar o Arduino para controlar uma Matriz de LED 8x8;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Compreender a estrutura e utilização de dispositivos luminosos para exibir informações.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875" y="1557350"/>
            <a:ext cx="2361900" cy="32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572000" y="1578775"/>
            <a:ext cx="3978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Módulo Matriz de LEDs;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05 Jumpers Macho-Macho;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99" y="1771651"/>
            <a:ext cx="2513461" cy="27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540000" y="1814525"/>
            <a:ext cx="80100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Uma matriz de LED permite a criação de mensagens com maior quantidade de informação. Este dispositivo é ideal para formação de painéis e letreiros, que podem ser usados para propaganda, painel de avisos, relógios, contadores e sinalizações de trânsito, mostradores de destino em transportes coletivos, painéis de controle de senha para atendimento, entre outras possibilidades.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40000" y="1265975"/>
            <a:ext cx="4032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Matriz de LED possui 64 LEDs, distribuídos em 8 linhas e 8 colunas, formando uma matriz quadrada (figura 1), as quais são controladas pelas portas do Arduino e associadas, respectivamente, às entradas e saídas de energia da matriz. Isso se dá porque os LEDs possuem polaridades, de forma que a polaridade positiva fica associada à linha, enquanto a polaridade negativa fica associada à coluna.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800" y="1647000"/>
            <a:ext cx="3378101" cy="29945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4894850" y="1333750"/>
            <a:ext cx="33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1 – Modelo de Matriz de LED 8x8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540000" y="1814525"/>
            <a:ext cx="8010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Para acender os LEDs, estabeleça uma das linhas em estado HIGH (configuração da porta como potência alta, que no Arduino representa 5V) e defina uma coluna em estado LOW (configuração da porta como potência baixa, que no Arduino representa 0V).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Vale destacar que o uso da Matriz de LED 8x8 oferece algumas vantagens, como, por exemplo: baixo custo, economia de energia, durabilidade, alto brilho, além de amplo ângulo de visão e alcance visual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540000" y="1055075"/>
            <a:ext cx="80100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na</a:t>
            </a:r>
            <a:r>
              <a:rPr b="1" lang="pt-BR" sz="1700">
                <a:solidFill>
                  <a:schemeClr val="dk2"/>
                </a:solidFill>
              </a:rPr>
              <a:t> Aula 06 - Matriz de LED 8x8</a:t>
            </a:r>
            <a:r>
              <a:rPr lang="pt-BR" sz="1700">
                <a:solidFill>
                  <a:schemeClr val="dk2"/>
                </a:solidFill>
              </a:rPr>
              <a:t>, módulo 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Com o intuito de auxiliar na montagem e na programação desta aula, apresentamos um videotutorial,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https://rebrand.ly/a06robotica2</a:t>
            </a:r>
            <a:r>
              <a:rPr lang="pt-BR" sz="1700"/>
              <a:t>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3435975"/>
            <a:ext cx="1522578" cy="15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540000" y="1185875"/>
            <a:ext cx="8010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1. Com base no projeto original, crie as letras A, B, C, D e E. Crie uma rotina para exibir cada letra, na ordem crescente, a cada 2 segundos. Depois, inverta a ordem, ou seja, exiba as letras a cada 2 segundos na ordem decrescente.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2. Usando a comunicação serial, altere o programa original para obter a comunicação do teclado com o componente. Assim, ao digitar uma frase no Monitor Serial, a mesma será exibida no módulo matriz de LED.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3. Acrescente 2 botões (Push buttons) e faça com que ao clicar no botão direito, a sequência de caracteres definida no item anterior (item 2) seja exibida da esquerda para a direita. Ao clicar no botão direito, invertemos a ordem de exibição, ou seja, da direita para a esquerda.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