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5386">
          <p15:clr>
            <a:srgbClr val="747775"/>
          </p15:clr>
        </p15:guide>
        <p15:guide id="4" pos="3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5386"/>
        <p:guide pos="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224c5ae3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224c5ae3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249e7e26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249e7e26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249e7e26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e249e7e26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hyperlink" Target="https://aluno.escoladigital.pr.gov.br/robotica/aulas/educaciona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hyperlink" Target="https://aluno.escoladigital.pr.gov.br/robotica/aulas/educacional" TargetMode="External"/><Relationship Id="rId5" Type="http://schemas.openxmlformats.org/officeDocument/2006/relationships/hyperlink" Target="https://rebrand.ly/a08robotica2" TargetMode="External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540000" y="954875"/>
            <a:ext cx="80100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o funcionamento do painel de senha.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/>
        </p:nvSpPr>
        <p:spPr>
          <a:xfrm>
            <a:off x="540000" y="1786475"/>
            <a:ext cx="80100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Educacional- Módulo 2. </a:t>
            </a:r>
            <a:r>
              <a:rPr b="1" lang="pt-BR" sz="1700">
                <a:solidFill>
                  <a:srgbClr val="595959"/>
                </a:solidFill>
              </a:rPr>
              <a:t>Aula 08 - Painel de senhas</a:t>
            </a:r>
            <a:r>
              <a:rPr lang="pt-BR" sz="1700">
                <a:solidFill>
                  <a:srgbClr val="595959"/>
                </a:solidFill>
              </a:rPr>
              <a:t>.</a:t>
            </a:r>
            <a:r>
              <a:rPr b="1" lang="pt-BR" sz="1700">
                <a:solidFill>
                  <a:srgbClr val="595959"/>
                </a:solidFill>
              </a:rPr>
              <a:t>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02 mai.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540000" y="1676400"/>
            <a:ext cx="80100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painel de senha é um recurso utilizado em repartições públicas, em clínicas e/ou estabelecimentos comerciais, com o intuito de organizar o atendimento pela ordem de chegada do público, evitando possíveis transtornos em filas de espera.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aula, aprenderemos o funcionamento, via programação, de um painel de chamada de senha.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540000" y="1871675"/>
            <a:ext cx="46107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Conhecer o funcionamento do painel eletrônico utilizado na organização de filas e gestão do atendimento;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Programar um protótipo que simule o acionamento de chamadas de senhas exibidas em Display 16x2.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2050" y="1671625"/>
            <a:ext cx="2157950" cy="299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4871975" y="1426375"/>
            <a:ext cx="42720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Protoboard;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Arduino Uno R3;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24 Jumpers Macho-Macho;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Potenciômetro Linear 10KΩ;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Buzzer Passivo;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02 Push Button;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Display LCD 16x2;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99" y="1771651"/>
            <a:ext cx="2513461" cy="27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540000" y="1814525"/>
            <a:ext cx="80100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No</a:t>
            </a:r>
            <a:r>
              <a:rPr lang="pt-BR" sz="1700">
                <a:solidFill>
                  <a:schemeClr val="dk2"/>
                </a:solidFill>
              </a:rPr>
              <a:t> mercado, há alguns modelos de chamada de senha, seja por meio físico, no qual a pessoa retira uma senha, geralmente disposta na entrada do estabelecimento, e aguarda ser chamado pelo atendente ou, por meio eletrônico, onde a pessoa retira uma senha e tem uma estimativa, através de sinal sonoro e informação exibida em um painel, do tempo que deverá aguardar para ser atendida.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540000" y="1458500"/>
            <a:ext cx="4032000" cy="28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Os painéis eletrônicos de chamada de senha, ditos mais completos, geralmente, são compostos por campos contendo as seguintes informações: a prioridade de atendimento (normal, preferencial ou agendado), o número da senha e mesa (guichê) a ser atendido e, as senhas que já foram chamadas</a:t>
            </a:r>
            <a:r>
              <a:rPr lang="pt-BR" sz="1700">
                <a:solidFill>
                  <a:schemeClr val="dk2"/>
                </a:solidFill>
              </a:rPr>
              <a:t> (Figura 1).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925" y="1964775"/>
            <a:ext cx="3529025" cy="18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4879774" y="1620175"/>
            <a:ext cx="342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Figura 1 – Modelo de painel de senha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540000" y="1814525"/>
            <a:ext cx="40320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proposta desta aula é programar um protótipo, que simule um painel de senha simples, exibindo o número de senha para o próximo atendimento às pessoas presentes em um estabelecimento, como mostra a Figura 2.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599" y="2430124"/>
            <a:ext cx="3608399" cy="17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4863325" y="1850250"/>
            <a:ext cx="357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Figura 2 – Modelo de painel de chamada de senha simples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540000" y="1039550"/>
            <a:ext cx="8010000" cy="30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na</a:t>
            </a:r>
            <a:r>
              <a:rPr b="1" lang="pt-BR" sz="1700">
                <a:solidFill>
                  <a:schemeClr val="dk2"/>
                </a:solidFill>
              </a:rPr>
              <a:t> Aula 08 - Painel de Senhas</a:t>
            </a:r>
            <a:r>
              <a:rPr lang="pt-BR" sz="1700">
                <a:solidFill>
                  <a:schemeClr val="dk2"/>
                </a:solidFill>
              </a:rPr>
              <a:t>, </a:t>
            </a:r>
            <a:r>
              <a:rPr lang="pt-BR" sz="1700">
                <a:solidFill>
                  <a:schemeClr val="dk2"/>
                </a:solidFill>
              </a:rPr>
              <a:t>Módulo</a:t>
            </a:r>
            <a:r>
              <a:rPr lang="pt-BR" sz="1700">
                <a:solidFill>
                  <a:schemeClr val="dk2"/>
                </a:solidFill>
              </a:rPr>
              <a:t>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Com o intuito de auxiliar na montagem e na programação desta aula, apresentamos um videotutorial, disponível em:  </a:t>
            </a:r>
            <a:r>
              <a:rPr lang="pt-BR" sz="1700" u="sng">
                <a:solidFill>
                  <a:schemeClr val="hlink"/>
                </a:solidFill>
                <a:hlinkClick r:id="rId5"/>
              </a:rPr>
              <a:t>https://rebrand.ly/a08robotica2</a:t>
            </a:r>
            <a:r>
              <a:rPr lang="pt-BR" sz="1700">
                <a:solidFill>
                  <a:schemeClr val="dk2"/>
                </a:solidFill>
              </a:rPr>
              <a:t>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1" y="3517600"/>
            <a:ext cx="1414950" cy="144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540000" y="1414475"/>
            <a:ext cx="80100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Que tal programar um protótipo de painel de senha para chamada de senha de forma aleatória que poderá ser utilizado em restaurantes, lanchonetes e outros estabelecimentos da área alimentícia, para informar ao cliente que o pedido está pronto?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Ou ainda, que tal programar o Display para exibir, também, a mensagem do número do guichê que o usuário será atendido?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