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5386">
          <p15:clr>
            <a:srgbClr val="747775"/>
          </p15:clr>
        </p15:guide>
        <p15:guide id="4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386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224c5ae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224c5ae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251ddb9d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e251ddb9d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251ddb9d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251ddb9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https://pt.wikipedia.org/wiki/LCD" TargetMode="External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s://aluno.escoladigital.pr.gov.br/robotica/aulas/educaciona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https://aluno.escoladigital.pr.gov.br/robotica/aulas/educacional" TargetMode="External"/><Relationship Id="rId5" Type="http://schemas.openxmlformats.org/officeDocument/2006/relationships/hyperlink" Target="https://rebrand.ly/a09robotica2" TargetMode="External"/><Relationship Id="rId6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540000" y="1735925"/>
            <a:ext cx="8010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Informações Históricas sobre a tela de LCD – Disponível em: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https://pt.wikipedia.org/wiki/LCD</a:t>
            </a:r>
            <a:r>
              <a:rPr lang="pt-BR" sz="1700">
                <a:solidFill>
                  <a:schemeClr val="dk2"/>
                </a:solidFill>
              </a:rPr>
              <a:t>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000" y="2681300"/>
            <a:ext cx="1329025" cy="13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2400300" y="2921800"/>
            <a:ext cx="508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 txBox="1"/>
          <p:nvPr/>
        </p:nvSpPr>
        <p:spPr>
          <a:xfrm>
            <a:off x="540000" y="1064425"/>
            <a:ext cx="80100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Display de LCD;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/>
          <p:nvPr/>
        </p:nvSpPr>
        <p:spPr>
          <a:xfrm>
            <a:off x="540000" y="1862675"/>
            <a:ext cx="8010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Educacional- Módulo 2. </a:t>
            </a:r>
            <a:r>
              <a:rPr b="1" lang="pt-BR" sz="1700">
                <a:solidFill>
                  <a:srgbClr val="595959"/>
                </a:solidFill>
              </a:rPr>
              <a:t>Aula 09 - Escrevendo mensagens.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540000" y="1371600"/>
            <a:ext cx="8010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Display de LCD é um modelo de </a:t>
            </a:r>
            <a:r>
              <a:rPr lang="pt-BR" sz="1700">
                <a:solidFill>
                  <a:schemeClr val="dk2"/>
                </a:solidFill>
              </a:rPr>
              <a:t>painel muito</a:t>
            </a:r>
            <a:r>
              <a:rPr lang="pt-BR" sz="1700">
                <a:solidFill>
                  <a:schemeClr val="dk2"/>
                </a:solidFill>
              </a:rPr>
              <a:t> importante para o nosso dia a dia, seja para controlar a chegada emitindo número de senhas, seja para dar aviso de segurança, como ocorre no trânsito, ou ainda transmitir uma mensagem qualquer.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continuaremos o trabalho com o componente Display LCD 16X2 no qual você utilizará para apresentar mensagens enviadas através do computador.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540000" y="1871675"/>
            <a:ext cx="48177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o funcionamento da tela LCD 16x2 com uma mensagem.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Introduzir as funções Serial.available () Serial.read () na programação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500" y="1662775"/>
            <a:ext cx="2286025" cy="31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4572000" y="1883575"/>
            <a:ext cx="3978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16 Jumpers Macho-Macho;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Potenciômetro 10 KΩ;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Display LCD 16x02;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99" y="1771651"/>
            <a:ext cx="2513461" cy="27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0" y="0"/>
            <a:ext cx="89932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540000" y="1612125"/>
            <a:ext cx="8010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Por meio </a:t>
            </a:r>
            <a:r>
              <a:rPr lang="pt-BR" sz="1700">
                <a:solidFill>
                  <a:schemeClr val="dk2"/>
                </a:solidFill>
              </a:rPr>
              <a:t>das</a:t>
            </a:r>
            <a:r>
              <a:rPr lang="pt-BR" sz="1700">
                <a:solidFill>
                  <a:schemeClr val="dk2"/>
                </a:solidFill>
              </a:rPr>
              <a:t> telas de LCD (Liquid Crystal Display) podemos criar mensagens usando letras, números e símbolos, bem como formar desenhos a partir dos pontos. Toda vez que você for criar uma comunicação com o seu usuário, será esse o componente responsável para exibir a mensagem, ou quando quiser utilizar os dados usados por um sensor, por exemplo, seja ele de temperatura, de chuva, de fumaça, enfim, ele pode ser utilizado em muitas situações.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0" y="0"/>
            <a:ext cx="89932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540000" y="1535925"/>
            <a:ext cx="80100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Para esta aula, iremos usar o Display 16X2, ele é composto por 16 colunas, distribuídas em duas linhas, este display possui 16 pinos, nos quais 12 são usados para conexões básicas, incluindo os pinos 1 e 2 para alimentação, 15 e 16 para backlight e pino 3 para o contraste (Figura 1), e o micro controlador Arduino e um Potenciômetro.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00" y="0"/>
            <a:ext cx="89932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/>
        </p:nvSpPr>
        <p:spPr>
          <a:xfrm>
            <a:off x="199613" y="1535925"/>
            <a:ext cx="8922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0175" y="2250425"/>
            <a:ext cx="2636051" cy="12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1185750" y="1850225"/>
            <a:ext cx="266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595959"/>
                </a:solidFill>
              </a:rPr>
              <a:t>Figura 01 – Display LCD 16X2</a:t>
            </a:r>
            <a:endParaRPr>
              <a:solidFill>
                <a:srgbClr val="595959"/>
              </a:solidFill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4572000" y="1335875"/>
            <a:ext cx="39780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ESPECIFICAÇÕES:</a:t>
            </a:r>
            <a:endParaRPr b="1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2"/>
                </a:solidFill>
              </a:rPr>
              <a:t>Display LCD 16×2 ( 2 Linhas e 16 Colunas )</a:t>
            </a:r>
            <a:endParaRPr b="1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Backlight: Azul 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Controlador: HD44780 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Tensão de trabalho: 4.5V - 5.5V Corrente de trabalho: 1.0mA - 1.5mA 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Tensão do LED (backligth): 1.5V - 5.5V 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Corrente do LED (backligth): 75mA - 200mA 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Tamanho dos caracteres: 3mm x 5.02mm 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Interface: 16 pinos 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Dimensões: 80mm x 36mm x 12mm 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Área da tela: 64.5mm x 14mm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540000" y="1150150"/>
            <a:ext cx="8010000" cy="17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na</a:t>
            </a:r>
            <a:r>
              <a:rPr b="1" lang="pt-BR" sz="1700">
                <a:solidFill>
                  <a:schemeClr val="dk2"/>
                </a:solidFill>
              </a:rPr>
              <a:t> Aula 09 - Escrevendo mensagens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Com o intuito de auxiliar na montagem e na programação desta aula, apresentamos um videotutorial, disponível em: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https://rebrand.ly/a09robotica2</a:t>
            </a:r>
            <a:r>
              <a:rPr lang="pt-BR" sz="1700">
                <a:solidFill>
                  <a:schemeClr val="dk2"/>
                </a:solidFill>
              </a:rPr>
              <a:t>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0" y="3178225"/>
            <a:ext cx="1301451" cy="13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540000" y="1414475"/>
            <a:ext cx="8010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programar um protótipo de painel de mensagem com um maior número de caracteres de forma em que o Display 16X2 fique em movimento loop (repetindo)? Para isso, será necessário programar a primeira parte da mensagem e depois a segunda.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