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pos="5386">
          <p15:clr>
            <a:srgbClr val="747775"/>
          </p15:clr>
        </p15:guide>
        <p15:guide id="4" pos="3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5386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e224c5ae30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e224c5ae30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e2935314e6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e2935314e6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e224c5ae3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e224c5ae3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e224c5ae3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e224c5ae3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e224c5ae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e224c5ae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224c5ae3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224c5ae3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224c5ae3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224c5ae3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e224c5ae3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e224c5ae3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e224c5ae3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e224c5ae3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e2935314e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e2935314e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e2935314e6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e2935314e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e224c5ae3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e224c5ae3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e224c5ae3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e224c5ae3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Relationship Id="rId4" Type="http://schemas.openxmlformats.org/officeDocument/2006/relationships/hyperlink" Target="https://blog.shortstaycuritiba.com.br/curitiba/ex-plore-curitiba/6-curiosidades-sobre-curitiba-que--todo-mundo-deveria-saber/" TargetMode="External"/><Relationship Id="rId5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Relationship Id="rId4" Type="http://schemas.openxmlformats.org/officeDocument/2006/relationships/hyperlink" Target="https://repositorio.uniceub.br/jspui/bitstre-am/123456789/3215/2/20516450.pdf" TargetMode="External"/><Relationship Id="rId5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Relationship Id="rId4" Type="http://schemas.openxmlformats.org/officeDocument/2006/relationships/hyperlink" Target="https://aluno.escoladigital.pr.gov.br/robotica/aulas/educacional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hyperlink" Target="https://aluno.escoladigital.pr.gov.br/robotica/aulas/educacional" TargetMode="External"/><Relationship Id="rId5" Type="http://schemas.openxmlformats.org/officeDocument/2006/relationships/hyperlink" Target="https://rebrand.ly/a11robotica2" TargetMode="External"/><Relationship Id="rId6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2"/>
          <p:cNvSpPr txBox="1"/>
          <p:nvPr/>
        </p:nvSpPr>
        <p:spPr>
          <a:xfrm>
            <a:off x="192875" y="1735925"/>
            <a:ext cx="8964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</p:txBody>
      </p:sp>
      <p:sp>
        <p:nvSpPr>
          <p:cNvPr id="113" name="Google Shape;113;p22"/>
          <p:cNvSpPr txBox="1"/>
          <p:nvPr/>
        </p:nvSpPr>
        <p:spPr>
          <a:xfrm>
            <a:off x="540000" y="1241275"/>
            <a:ext cx="80100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Acesse a reportagem “6 Curiosidades sobre Curitiba que todo mundo deveria saber” e entenda: Por que chove tanto em Curitiba? Disponível em:</a:t>
            </a:r>
            <a:r>
              <a:rPr lang="pt-BR" sz="1700"/>
              <a:t> </a:t>
            </a:r>
            <a:r>
              <a:rPr lang="pt-BR" sz="1700" u="sng">
                <a:solidFill>
                  <a:schemeClr val="hlink"/>
                </a:solidFill>
                <a:hlinkClick r:id="rId4"/>
              </a:rPr>
              <a:t>https://blog.shortstaycuritiba.com.br/curitiba/ex-plore-curitiba/6-curiosidades-sobre-curitiba-que--todo-mundo-deveria-saber/</a:t>
            </a:r>
            <a:r>
              <a:rPr lang="pt-BR"/>
              <a:t> </a:t>
            </a:r>
            <a:endParaRPr/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000" y="2826150"/>
            <a:ext cx="1644676" cy="1644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3"/>
          <p:cNvSpPr txBox="1"/>
          <p:nvPr/>
        </p:nvSpPr>
        <p:spPr>
          <a:xfrm>
            <a:off x="192875" y="1735925"/>
            <a:ext cx="8964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</p:txBody>
      </p:sp>
      <p:sp>
        <p:nvSpPr>
          <p:cNvPr id="121" name="Google Shape;121;p23"/>
          <p:cNvSpPr txBox="1"/>
          <p:nvPr/>
        </p:nvSpPr>
        <p:spPr>
          <a:xfrm>
            <a:off x="540000" y="1012675"/>
            <a:ext cx="80100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 monografia “Janela automatizada para Smart Houses com Sensor de Chuva e aviso por SMS”, apresenta um protótipo de automação de uma janela, controlada pelo clima através de um Sensor de Chuva (aciona o fechamento e abertura de janela), enviando uma mensagem SMS para o celular do proprietário. Confira! Disponível em: </a:t>
            </a:r>
            <a:r>
              <a:rPr lang="pt-BR" sz="1700" u="sng">
                <a:solidFill>
                  <a:schemeClr val="hlink"/>
                </a:solidFill>
                <a:hlinkClick r:id="rId4"/>
              </a:rPr>
              <a:t>https://repositorio.uniceub.br/jspui/bitstre-am/123456789/3215/2/20516450.pdf</a:t>
            </a:r>
            <a:r>
              <a:rPr lang="pt-BR" sz="1700">
                <a:solidFill>
                  <a:schemeClr val="dk2"/>
                </a:solidFill>
              </a:rPr>
              <a:t>.  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122" name="Google Shape;122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000" y="2963575"/>
            <a:ext cx="1678625" cy="1684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4"/>
          <p:cNvSpPr txBox="1"/>
          <p:nvPr/>
        </p:nvSpPr>
        <p:spPr>
          <a:xfrm>
            <a:off x="185750" y="1793075"/>
            <a:ext cx="895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4"/>
          <p:cNvSpPr txBox="1"/>
          <p:nvPr/>
        </p:nvSpPr>
        <p:spPr>
          <a:xfrm>
            <a:off x="540000" y="990775"/>
            <a:ext cx="8010000" cy="40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a. Confira, compartilhando seu projeto com os demais colegas, se o objetivo foi alcançado;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b. Analise seu projeto desenvolvido, de modo a atender aos requisitos para funcionamento do Sensor de Chuva;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c. Reflita se as seguintes situações ocorreram: 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i. Colaboração e Cooperação: você e os membros de sua equipe interagiram entre si, compartilhando ideias que promoveram a aprendizagem e o desenvolvimento deste projeto? 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ii. Pensamento Crítico e Resolução de Problemas: você conseguiu identificar os problemas, analisar informações e tomar decisões de modo a contribuir para o projeto desenvolvido?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d. Reúna todos os componentes utilizados nesta aula e os organize novamente, junto aos demais, no kit de robótica.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605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5"/>
          <p:cNvSpPr txBox="1"/>
          <p:nvPr/>
        </p:nvSpPr>
        <p:spPr>
          <a:xfrm>
            <a:off x="540000" y="1710275"/>
            <a:ext cx="80100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595959"/>
                </a:solidFill>
              </a:rPr>
              <a:t>PARANÁ. Secretaria Estadual de Educação do Estado do Paraná (SEED/PR). Diretoria de Tecnologias de Informação (DTI). Coordenação de Tecnologias Educacionais. (CTE). Robótica Educacional- Módulo 2. </a:t>
            </a:r>
            <a:r>
              <a:rPr b="1" lang="pt-BR" sz="1700">
                <a:solidFill>
                  <a:srgbClr val="595959"/>
                </a:solidFill>
              </a:rPr>
              <a:t>Aula 11 - Sensor  de chuva. </a:t>
            </a:r>
            <a:r>
              <a:rPr lang="pt-BR" sz="1700">
                <a:solidFill>
                  <a:srgbClr val="595959"/>
                </a:solidFill>
              </a:rPr>
              <a:t>Disponível em: </a:t>
            </a:r>
            <a:r>
              <a:rPr lang="pt-BR" sz="17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https://aluno.escoladigital.pr.gov.br/robotica/aulas/educacional</a:t>
            </a:r>
            <a:r>
              <a:rPr lang="pt-BR" sz="1700">
                <a:solidFill>
                  <a:srgbClr val="595959"/>
                </a:solidFill>
              </a:rPr>
              <a:t>  Acesso em:  02 mai. 2023</a:t>
            </a:r>
            <a:r>
              <a:rPr lang="pt-BR" sz="1700">
                <a:solidFill>
                  <a:srgbClr val="000000"/>
                </a:solidFill>
              </a:rPr>
              <a:t>.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540000" y="1600200"/>
            <a:ext cx="49320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Nesta aula, estudaremos o Módulo Sensor de Chuva, este dispositivo possui uma pequena placa projetada para a constatação de presença de água, que pode ser amplamente utilizada na detecção de chuvas, nível de água e até vazamento de líquidos.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6500" y="2293149"/>
            <a:ext cx="2259425" cy="243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540000" y="1566875"/>
            <a:ext cx="5118000" cy="28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Desenvolver um protótipo que possa fazer o monitoramento da precipitação de chuva com a plataforma Arduino;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Fornecer medição da quantidade de chuva;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Desenvolver um sistema de alarme luminoso a partir da detecção de presença de chuva;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Estimular a criação de novos projetos para aplicações do Módulo Sensor de Chuva e permitir a adição de novas funcionalidades.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65050" y="1700225"/>
            <a:ext cx="2224775" cy="309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540000" y="1883575"/>
            <a:ext cx="40320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Placa Arduino Uno R3;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Placa Protoboard;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Cabo USB;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Módulo Sensor de Chuva;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13 Jumpers </a:t>
            </a:r>
            <a:r>
              <a:rPr lang="pt-BR" sz="1700">
                <a:solidFill>
                  <a:schemeClr val="dk2"/>
                </a:solidFill>
              </a:rPr>
              <a:t>M</a:t>
            </a:r>
            <a:r>
              <a:rPr lang="pt-BR" sz="1700">
                <a:solidFill>
                  <a:schemeClr val="dk2"/>
                </a:solidFill>
              </a:rPr>
              <a:t>acho-Macho;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03 LEDs verde 5mm; </a:t>
            </a:r>
            <a:endParaRPr sz="1700">
              <a:solidFill>
                <a:schemeClr val="dk2"/>
              </a:solidFill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4572000" y="1807375"/>
            <a:ext cx="3985200" cy="22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03 LEDs vermelho 5mm;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03 LEDs amarelo 5mm;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05 Jumpers Fêmea-Fêmea;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Copo com água;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Conta-gotas;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Notebook;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Software Arduino IDE.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/>
        </p:nvSpPr>
        <p:spPr>
          <a:xfrm>
            <a:off x="540000" y="1814525"/>
            <a:ext cx="80100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 chuva é muito importante para agricultura, abastecimento de água e saúde. Saber a quantidade de chuva pode beneficiar também vários outros setores trazendo conforto e segurança.</a:t>
            </a:r>
            <a:r>
              <a:rPr lang="pt-BR"/>
              <a:t> </a:t>
            </a:r>
            <a:endParaRPr/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Já imaginou desenvolver um projeto a partir dos dados da precipitação (quantidade de chuva em um determinado período de tempo) da chuva, podendo criar um sistema de acionamento automático como limpador de para-brisa de carros, fechamento de janelas, tetos solares, recolhimento de varal de roupas, que beneficiem à população?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540000" y="1814525"/>
            <a:ext cx="80100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Esta aula visa estimular o desenvolvimento de um protótipo usando o Módulo Sensor de Chuva para medir o volume de chuva. Buscando a prevenção de eventos climáticos inesperados, como uma tempestade, assim dando segurança e modernidade à sociedade. </a:t>
            </a:r>
            <a:endParaRPr b="1"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9"/>
          <p:cNvSpPr txBox="1"/>
          <p:nvPr/>
        </p:nvSpPr>
        <p:spPr>
          <a:xfrm>
            <a:off x="540000" y="1814525"/>
            <a:ext cx="80100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O Módulo Sensor de Chuva é formado por uma placa com várias trilhas de um material condutor que se encarrega de detectar a chuva e a umidade, emitindo comandos para o Arduino, no qual poderá acionar dispositivos como acender LEDs como sinal luminoso.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 txBox="1"/>
          <p:nvPr/>
        </p:nvSpPr>
        <p:spPr>
          <a:xfrm>
            <a:off x="540000" y="1073950"/>
            <a:ext cx="80100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chemeClr val="dk2"/>
                </a:solidFill>
              </a:rPr>
              <a:t>Vamos ao nosso projeto!</a:t>
            </a:r>
            <a:endParaRPr sz="16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chemeClr val="dk2"/>
                </a:solidFill>
              </a:rPr>
              <a:t>Acesse o passo a passo na</a:t>
            </a:r>
            <a:r>
              <a:rPr b="1" lang="pt-BR" sz="1600">
                <a:solidFill>
                  <a:schemeClr val="dk2"/>
                </a:solidFill>
              </a:rPr>
              <a:t> Aula 11 - Sensor de chuva</a:t>
            </a:r>
            <a:r>
              <a:rPr lang="pt-BR" sz="1600">
                <a:solidFill>
                  <a:schemeClr val="dk2"/>
                </a:solidFill>
              </a:rPr>
              <a:t>, Módulo 2,  disponível em:</a:t>
            </a:r>
            <a:r>
              <a:rPr lang="pt-BR" sz="1600">
                <a:solidFill>
                  <a:schemeClr val="dk1"/>
                </a:solidFill>
              </a:rPr>
              <a:t> </a:t>
            </a:r>
            <a:r>
              <a:rPr lang="pt-BR" sz="16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Robótica Educacional</a:t>
            </a:r>
            <a:r>
              <a:rPr lang="pt-BR" sz="1600">
                <a:solidFill>
                  <a:schemeClr val="dk1"/>
                </a:solidFill>
              </a:rPr>
              <a:t>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2"/>
                </a:solidFill>
              </a:rPr>
              <a:t>Com o intuito de auxiliar na montagem e na programação desta aula, apresentamos um videotutorial, disponível em: </a:t>
            </a:r>
            <a:r>
              <a:rPr lang="pt-BR" sz="1600" u="sng">
                <a:solidFill>
                  <a:schemeClr val="hlink"/>
                </a:solidFill>
                <a:hlinkClick r:id="rId5"/>
              </a:rPr>
              <a:t>https://rebrand.ly/a11robotica2</a:t>
            </a:r>
            <a:r>
              <a:rPr lang="pt-BR" sz="1600">
                <a:solidFill>
                  <a:schemeClr val="dk2"/>
                </a:solidFill>
              </a:rPr>
              <a:t>. </a:t>
            </a:r>
            <a:endParaRPr sz="1600">
              <a:solidFill>
                <a:schemeClr val="dk2"/>
              </a:solidFill>
            </a:endParaRPr>
          </a:p>
        </p:txBody>
      </p:sp>
      <p:pic>
        <p:nvPicPr>
          <p:cNvPr id="100" name="Google Shape;10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0000" y="3487150"/>
            <a:ext cx="1408080" cy="143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1"/>
          <p:cNvSpPr txBox="1"/>
          <p:nvPr/>
        </p:nvSpPr>
        <p:spPr>
          <a:xfrm>
            <a:off x="540000" y="1566875"/>
            <a:ext cx="8010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2"/>
                </a:solidFill>
              </a:rPr>
              <a:t>Que tal adicionar um Display LCD para mostrar os valores obtidos do Sensor de Chuva? Ou ainda, que tal adicionar um Buzzer e criar um sistema de alarme sonoro através do monitoramento de chuva?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