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91">
          <p15:clr>
            <a:srgbClr val="747775"/>
          </p15:clr>
        </p15:guide>
        <p15:guide id="3" pos="340">
          <p15:clr>
            <a:srgbClr val="747775"/>
          </p15:clr>
        </p15:guide>
        <p15:guide id="4" pos="538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91"/>
        <p:guide pos="340"/>
        <p:guide pos="538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224c5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224c5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224c5ae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224c5ae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293a1b94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e293a1b94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293a1b94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293a1b94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293a1b9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293a1b9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hyperlink" Target="https://aluno.escoladigital.pr.gov.br/robotica/aulas/educaciona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hyperlink" Target="https://aluno.escoladigital.pr.gov.br/robotica/aulas/educacio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192875" y="1735925"/>
            <a:ext cx="89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540000" y="950125"/>
            <a:ext cx="801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Invenção do sensor de umidade é atribuída a Leonardo Da Vinci. 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70" y="1396525"/>
            <a:ext cx="1229400" cy="12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540000" y="3171825"/>
            <a:ext cx="801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Irrigação inteligente na agricultura, com a plataforma IoT.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989" y="3618225"/>
            <a:ext cx="1264526" cy="12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540000" y="1414475"/>
            <a:ext cx="8010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Que tal adicionar um Display LCD para mostrar os valores obtidos do sensor de umidade do solo?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/>
          <p:nvPr/>
        </p:nvSpPr>
        <p:spPr>
          <a:xfrm>
            <a:off x="185750" y="1793075"/>
            <a:ext cx="89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/>
        </p:nvSpPr>
        <p:spPr>
          <a:xfrm>
            <a:off x="540000" y="978700"/>
            <a:ext cx="80100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do sensor de umidade;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540000" y="1938875"/>
            <a:ext cx="8010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Educacional- Módulo 2. </a:t>
            </a:r>
            <a:r>
              <a:rPr b="1" lang="pt-BR" sz="1700">
                <a:solidFill>
                  <a:srgbClr val="595959"/>
                </a:solidFill>
              </a:rPr>
              <a:t>Aula 12 - Sensor de umidade.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02 mai.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57200" y="1524000"/>
            <a:ext cx="47649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utilizaremos o Sensor de Umidade do Solo, conhecido como Higrômetro, para desenvolver um sistema capaz de monitorar a umidade presente no solo.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125" y="2135999"/>
            <a:ext cx="2259425" cy="24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40000" y="1871675"/>
            <a:ext cx="49392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Conhecer o componente eletrônico Sensor de Umidade do Solo;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Entender o funcionamento do Sensor de Umidade do Solo;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Desenvolver um sistema via programação, capaz de monitorar a umidade presente no solo.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4025" y="1709325"/>
            <a:ext cx="2135975" cy="29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540000" y="1959775"/>
            <a:ext cx="36183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Protoboard;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Sensor de Umidade do Solo;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LED verde 5mm;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LED vermelho 5mm;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572000" y="1883575"/>
            <a:ext cx="39780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06 Jumpers Macho/Macho;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05 Jumpers Fêmea-Fêmea;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Recipiente (copo plástico) com terra;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Recipiente (copo plástico) com água;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Notebook;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540000" y="1814525"/>
            <a:ext cx="80100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Normalmente, as plantas são usadas nas residências para ornamentação em vasos, jardins, ou até mesmo hortas e plantações</a:t>
            </a:r>
            <a:r>
              <a:rPr lang="pt-BR" sz="1700">
                <a:solidFill>
                  <a:schemeClr val="dk2"/>
                </a:solidFill>
              </a:rPr>
              <a:t>. Para man</a:t>
            </a:r>
            <a:r>
              <a:rPr lang="pt-BR" sz="1700">
                <a:solidFill>
                  <a:schemeClr val="dk2"/>
                </a:solidFill>
              </a:rPr>
              <a:t>tê-las</a:t>
            </a:r>
            <a:r>
              <a:rPr lang="pt-BR" sz="1700">
                <a:solidFill>
                  <a:schemeClr val="dk2"/>
                </a:solidFill>
              </a:rPr>
              <a:t> sempre saudáveis e de boa qualidade é necessário estar atento à umidade do solo. Esta umidade depende, dentre outros fatores, da quantidade de precipitação, da intensidade do consumo de água pelas plantas e da temperatura do ar. 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540000" y="1814525"/>
            <a:ext cx="80100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Geralmente, são utilizados sensores no solo, denominados de Higrômetros, para monitorar a umidade presente nesse, contribuindo assim para o crescimento das plantas.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540000" y="1457675"/>
            <a:ext cx="80100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</a:t>
            </a:r>
            <a:r>
              <a:rPr lang="pt-BR" sz="1700">
                <a:solidFill>
                  <a:schemeClr val="dk2"/>
                </a:solidFill>
              </a:rPr>
              <a:t>Higrômetro é</a:t>
            </a:r>
            <a:r>
              <a:rPr lang="pt-BR" sz="1700">
                <a:solidFill>
                  <a:schemeClr val="dk2"/>
                </a:solidFill>
              </a:rPr>
              <a:t> composto por uma sonda formada por duas hastes metálicas, as quais, quando enterradas no solo, medem o conteúdo volumétrico de água presente nesse. Ele possui um pequeno módulo contendo um circuito integrado comparador LM393, responsável pela leitura dos dados que vem da sonda, e um potenciômetro que permite, com auxílio de uma chave de fenda, ajustar o nível de umidade que se deseja no solo. Além disso, há quatro pinos, sendo um pino de saída digital (D0), um pino de saída analógica (A0) e dois pinos de alimentação (VCC e GND), conforme mostra a figura 1.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221450" y="18145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262" y="1693075"/>
            <a:ext cx="3933876" cy="31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2716425" y="1077475"/>
            <a:ext cx="389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1 – Módulo Sensor de Umidade do Solo (Higrômetro)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540000" y="921550"/>
            <a:ext cx="80100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na</a:t>
            </a:r>
            <a:r>
              <a:rPr b="1" lang="pt-BR" sz="1700">
                <a:solidFill>
                  <a:schemeClr val="dk2"/>
                </a:solidFill>
              </a:rPr>
              <a:t> Aula 05 - Sensor de umidade do solo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