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99">
          <p15:clr>
            <a:srgbClr val="747775"/>
          </p15:clr>
        </p15:guide>
        <p15:guide id="2" pos="283">
          <p15:clr>
            <a:srgbClr val="747775"/>
          </p15:clr>
        </p15:guide>
        <p15:guide id="3" pos="2835">
          <p15:clr>
            <a:srgbClr val="747775"/>
          </p15:clr>
        </p15:guide>
        <p15:guide id="4" pos="55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99"/>
        <p:guide pos="283"/>
        <p:guide pos="2835"/>
        <p:guide pos="551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e2d02858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e2d02858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2b5a4670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e2b5a4670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17777da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17777da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fb980638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fb98063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b83cbb53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b83cbb53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2b5a4670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2b5a4670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2b5a4670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2b5a467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luno.escoladigital.pr.gov.br/sites/alunos/arquivos_restritos/files/documento/2023-05/aula16_display7_segmentos_kit2023_em_m1.pdf" TargetMode="External"/><Relationship Id="rId4" Type="http://schemas.openxmlformats.org/officeDocument/2006/relationships/hyperlink" Target="https://aluno.escoladigital.pr.gov.br/robotica/aulas/educaciona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hyperlink" Target="https://aluno.escoladigital.pr.gov.br/sites/alunos/arquivos_restritos/files/documento/2023-05/aula16_display7_segmentos_kit2023_em_m1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/>
          <p:nvPr/>
        </p:nvSpPr>
        <p:spPr>
          <a:xfrm>
            <a:off x="3919550" y="2881325"/>
            <a:ext cx="3443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/>
              <a:t>com 4 dígitos</a:t>
            </a:r>
            <a:endParaRPr b="1"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/>
        </p:nvSpPr>
        <p:spPr>
          <a:xfrm>
            <a:off x="450000" y="735800"/>
            <a:ext cx="8296800" cy="26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Vamos a o nosso projeto!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Acesse o passo a passo na </a:t>
            </a:r>
            <a:r>
              <a:rPr lang="pt-BR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Aula 16 - Display 7 segmentos com 4 dígitos</a:t>
            </a:r>
            <a:r>
              <a:rPr lang="pt-BR" sz="1600">
                <a:solidFill>
                  <a:schemeClr val="dk2"/>
                </a:solidFill>
              </a:rPr>
              <a:t>, </a:t>
            </a:r>
            <a:r>
              <a:rPr lang="pt-BR" sz="1600">
                <a:solidFill>
                  <a:schemeClr val="dk2"/>
                </a:solidFill>
              </a:rPr>
              <a:t>disponível</a:t>
            </a:r>
            <a:r>
              <a:rPr lang="pt-BR" sz="1600">
                <a:solidFill>
                  <a:schemeClr val="dk2"/>
                </a:solidFill>
              </a:rPr>
              <a:t> em: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Robótica Educacional.</a:t>
            </a:r>
            <a:r>
              <a:rPr lang="pt-BR" sz="1600">
                <a:solidFill>
                  <a:schemeClr val="dk2"/>
                </a:solidFill>
              </a:rPr>
              <a:t> 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5372100" y="1186350"/>
            <a:ext cx="318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/>
        </p:nvSpPr>
        <p:spPr>
          <a:xfrm>
            <a:off x="450000" y="1021550"/>
            <a:ext cx="82800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a. Confira, compartilhando seu projeto com os demais colegas, se o objetivo foi alcançado;</a:t>
            </a:r>
            <a:endParaRPr sz="1700">
              <a:solidFill>
                <a:srgbClr val="595959"/>
              </a:solidFill>
            </a:endParaRPr>
          </a:p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 b. Analise seu projeto desenvolvido, de modo a atender os requisitos para funcionamento do módulo display de 7 segmentos com 4 dígitos; </a:t>
            </a:r>
            <a:endParaRPr sz="1700">
              <a:solidFill>
                <a:srgbClr val="595959"/>
              </a:solidFill>
            </a:endParaRPr>
          </a:p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c. Reflita se as seguintes situações ocorreram: </a:t>
            </a:r>
            <a:endParaRPr sz="1700">
              <a:solidFill>
                <a:srgbClr val="595959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rgbClr val="595959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rgbClr val="595959"/>
              </a:solidFill>
            </a:endParaRPr>
          </a:p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d. Reúna todos os componentes utilizados nesta aula e os organize novamente junto aos demais, no kit de robótica.</a:t>
            </a:r>
            <a:endParaRPr sz="17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9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34" name="Google Shape;134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29"/>
          <p:cNvSpPr txBox="1"/>
          <p:nvPr/>
        </p:nvSpPr>
        <p:spPr>
          <a:xfrm>
            <a:off x="2704100" y="123706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Display 7 segmentos com 4 dígitos</a:t>
            </a:r>
            <a:r>
              <a:rPr lang="pt-BR" sz="1800">
                <a:solidFill>
                  <a:schemeClr val="dk2"/>
                </a:solidFill>
              </a:rPr>
              <a:t>.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9"/>
          <p:cNvSpPr txBox="1"/>
          <p:nvPr/>
        </p:nvSpPr>
        <p:spPr>
          <a:xfrm>
            <a:off x="3450425" y="551000"/>
            <a:ext cx="52965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Programar um contador que varia de 0 a 9999 com o dispositivo módulo display de 7 segmentos com 4 dígitos.</a:t>
            </a:r>
            <a:endParaRPr sz="1600">
              <a:solidFill>
                <a:srgbClr val="595959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9" name="Google Shape;69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20"/>
          <p:cNvSpPr txBox="1"/>
          <p:nvPr/>
        </p:nvSpPr>
        <p:spPr>
          <a:xfrm>
            <a:off x="4336250" y="1237075"/>
            <a:ext cx="48078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1 placa de Arduino;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1 módulo display 7 segmentos com 4 dígitos;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4 jumpers macho-fêmea;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1 notebook;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Software Arduino IDE;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Software mBlock.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21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77" name="Google Shape;7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21"/>
          <p:cNvSpPr txBox="1"/>
          <p:nvPr/>
        </p:nvSpPr>
        <p:spPr>
          <a:xfrm>
            <a:off x="2519000" y="1121750"/>
            <a:ext cx="62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Você, provavelmente, já deve ter visto uma cena de filme em que alguém precisa desativar uma bomba, a qual, geralmente, apresenta um componente eletrônico com contagem do tempo de forma regressiva. Este componente é o </a:t>
            </a:r>
            <a:r>
              <a:rPr b="1" lang="pt-BR" sz="1600">
                <a:solidFill>
                  <a:schemeClr val="dk2"/>
                </a:solidFill>
              </a:rPr>
              <a:t>Display 7 Segmentos</a:t>
            </a:r>
            <a:r>
              <a:rPr lang="pt-BR" sz="1600">
                <a:solidFill>
                  <a:schemeClr val="dk2"/>
                </a:solidFill>
              </a:rPr>
              <a:t>, mostrador muito utilizado em calculadoras digitais, medidores eletrônicos, relógios digitais, painéis de comunicação visual, rádios, entre outros. </a:t>
            </a:r>
            <a:endParaRPr sz="1600">
              <a:solidFill>
                <a:schemeClr val="dk2"/>
              </a:solidFill>
            </a:endParaRPr>
          </a:p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Você sabe como esse dispositivo funciona? Além dos exemplos já citados, em quais projetos a utilização do Display 7 Segmentos com 4 dígitos seria viável?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2"/>
          <p:cNvGrpSpPr/>
          <p:nvPr/>
        </p:nvGrpSpPr>
        <p:grpSpPr>
          <a:xfrm>
            <a:off x="-285762" y="1274553"/>
            <a:ext cx="2804775" cy="3110796"/>
            <a:chOff x="-285762" y="1274553"/>
            <a:chExt cx="2804775" cy="3110796"/>
          </a:xfrm>
        </p:grpSpPr>
        <p:pic>
          <p:nvPicPr>
            <p:cNvPr id="85" name="Google Shape;85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22"/>
          <p:cNvSpPr txBox="1"/>
          <p:nvPr/>
        </p:nvSpPr>
        <p:spPr>
          <a:xfrm>
            <a:off x="2878925" y="1121750"/>
            <a:ext cx="59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</a:rPr>
              <a:t>Projetos que necessitem de exibição de dados do sensor, como por exemplo temperatura, tempo, contadores etc., podem utilizar o módulo display 7 segmentos com 4 dígitos (módulo TM1637) - uma placa formada por 4 displays que possuem 7 segmentos cada, com a qual é possível acessar cada dígito de forma individual ou até mesmo em conjunto.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3"/>
          <p:cNvGrpSpPr/>
          <p:nvPr/>
        </p:nvGrpSpPr>
        <p:grpSpPr>
          <a:xfrm>
            <a:off x="-285762" y="1274953"/>
            <a:ext cx="2804775" cy="3110796"/>
            <a:chOff x="-285762" y="1274553"/>
            <a:chExt cx="2804775" cy="3110796"/>
          </a:xfrm>
        </p:grpSpPr>
        <p:pic>
          <p:nvPicPr>
            <p:cNvPr id="93" name="Google Shape;93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23"/>
          <p:cNvSpPr txBox="1"/>
          <p:nvPr/>
        </p:nvSpPr>
        <p:spPr>
          <a:xfrm>
            <a:off x="3000375" y="1371175"/>
            <a:ext cx="5746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</a:rPr>
              <a:t>Este módulo vem para simplificar a ligação com a placa microcontroladora, pois requer apenas quatro pinos de conexão, além de possuir um chip controlador integrado TM1637 à placa. O módulo utiliza dois pinos para as conexões de alimentação e os outros dois pinos são usados para controlar os segmentos.</a:t>
            </a:r>
            <a:endParaRPr sz="16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        </a:t>
            </a:r>
            <a:endParaRPr b="1"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/>
        </p:nvSpPr>
        <p:spPr>
          <a:xfrm>
            <a:off x="450000" y="1121750"/>
            <a:ext cx="3814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Este componente eletrônico é composto por 4 dígitos e cada dígito por 7 LEDs endereçados individualmente, ou seja, cada LED forma um segmento do display dispostos de maneira a formar números, símbolos e/ou caracteres que possibilitam a comunicação visual. </a:t>
            </a:r>
            <a:endParaRPr sz="1600">
              <a:solidFill>
                <a:srgbClr val="595959"/>
              </a:solidFill>
            </a:endParaRPr>
          </a:p>
          <a:p>
            <a:pPr indent="4500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        </a:t>
            </a:r>
            <a:endParaRPr b="1" sz="1600">
              <a:solidFill>
                <a:srgbClr val="595959"/>
              </a:solidFill>
            </a:endParaRPr>
          </a:p>
        </p:txBody>
      </p:sp>
      <p:pic>
        <p:nvPicPr>
          <p:cNvPr id="101" name="Google Shape;1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400" y="1862325"/>
            <a:ext cx="3453275" cy="25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4"/>
          <p:cNvSpPr txBox="1"/>
          <p:nvPr/>
        </p:nvSpPr>
        <p:spPr>
          <a:xfrm>
            <a:off x="4947400" y="1278725"/>
            <a:ext cx="345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1 – Display 7 segmentos com quatro dígitos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24"/>
          <p:cNvSpPr txBox="1"/>
          <p:nvPr/>
        </p:nvSpPr>
        <p:spPr>
          <a:xfrm>
            <a:off x="5314950" y="4384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CTE/2023.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/>
        </p:nvSpPr>
        <p:spPr>
          <a:xfrm>
            <a:off x="450000" y="1121750"/>
            <a:ext cx="4014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</a:rPr>
              <a:t>Este módulo display 7 segmentos com 4 dígitos </a:t>
            </a:r>
            <a:r>
              <a:rPr lang="pt-BR" sz="1600">
                <a:solidFill>
                  <a:srgbClr val="595959"/>
                </a:solidFill>
              </a:rPr>
              <a:t>possui</a:t>
            </a:r>
            <a:r>
              <a:rPr lang="pt-BR" sz="1600">
                <a:solidFill>
                  <a:srgbClr val="595959"/>
                </a:solidFill>
              </a:rPr>
              <a:t> dois pinos para alimentação, GND e VCC (podendo ser 3,3V ou 5V), e dois pinos de dados (CLK e DIO) que comunicará com o microcontrolador, que em nosso caso é o Arduino.</a:t>
            </a:r>
            <a:endParaRPr sz="1600">
              <a:solidFill>
                <a:srgbClr val="595959"/>
              </a:solidFill>
            </a:endParaRPr>
          </a:p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595959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        </a:t>
            </a:r>
            <a:endParaRPr b="1" sz="1600">
              <a:solidFill>
                <a:srgbClr val="595959"/>
              </a:solidFill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650" y="1801950"/>
            <a:ext cx="3231826" cy="26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5072062" y="1222075"/>
            <a:ext cx="31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2 - Pinos do módulo display 7 segmentos com 4 dígitos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5166563" y="4364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CTE/2023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450000" y="735800"/>
            <a:ext cx="8296800" cy="26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Para programar um contador, que varia de 0 a 9999, utilizaremos, nesta aula, o display de 7 Segmentos com 4 dígitos. A exibição de dígitos no display ocorrerá a partir da programação de acendimento dos segmentos correspondentes.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5372100" y="1186350"/>
            <a:ext cx="318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