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527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527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2ddfb30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2ddfb30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2d146a4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2d146a4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2ddfb309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2ddfb309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2ddfb309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2ddfb30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hyperlink" Target="https://aluno.escoladigital.pr.gov.br/sites/alunos/arquivos_restritos/files/documento/2023-05/aula33_seguidor_linha_robotica_educacional_kit2023_em_m1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luno.escoladigital.pr.gov.br/sites/alunos/arquivos_restritos/files/documento/2023-05/aula33_seguidor_linha_robotica_educacional_kit2023_em_m1.pdf" TargetMode="External"/><Relationship Id="rId4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/>
          <p:nvPr/>
        </p:nvSpPr>
        <p:spPr>
          <a:xfrm>
            <a:off x="4800600" y="2707475"/>
            <a:ext cx="240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/>
              <a:t>Ponte H</a:t>
            </a:r>
            <a:endParaRPr b="1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/>
        </p:nvSpPr>
        <p:spPr>
          <a:xfrm>
            <a:off x="450000" y="750100"/>
            <a:ext cx="832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Desafios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Faça as alterações necessárias para seu robô se mover para trás, </a:t>
            </a:r>
            <a:r>
              <a:rPr lang="pt-BR" sz="1600">
                <a:solidFill>
                  <a:schemeClr val="dk2"/>
                </a:solidFill>
              </a:rPr>
              <a:t>mantendo-o sobre</a:t>
            </a:r>
            <a:r>
              <a:rPr lang="pt-BR" sz="1600">
                <a:solidFill>
                  <a:schemeClr val="dk2"/>
                </a:solidFill>
              </a:rPr>
              <a:t> a linha. 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Que tal introduzir um sensor em seu robô para que ele pare de se mover ao se deparar com um obstáculo, faça o desvio e retorne a sua trajetória sobre a linha?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450000" y="1043000"/>
            <a:ext cx="8280000" cy="3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a. Confira, compartilhando seu projeto com os demais colegas, se o objetivo foi alcançado; 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b. Analise seu projeto desenvolvido, de modo a atender aos requisitos para o funcionamento do robô seguidor de linha; 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c. Reflita se as seguintes situações ocorreram: </a:t>
            </a:r>
            <a:endParaRPr sz="16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6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9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25" name="Google Shape;125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33 - Seguidor de Linha Ponte H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9"/>
          <p:cNvSpPr txBox="1"/>
          <p:nvPr>
            <p:ph idx="1" type="body"/>
          </p:nvPr>
        </p:nvSpPr>
        <p:spPr>
          <a:xfrm>
            <a:off x="3444525" y="1421425"/>
            <a:ext cx="5329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Entender o que é um seguidor de linha;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Identificar os componentes necessários para o funcionamento do seguidor de linha;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Programar o funcionamento de um seguidor de linha.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9" name="Google Shape;6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20"/>
          <p:cNvSpPr txBox="1"/>
          <p:nvPr>
            <p:ph idx="1" type="body"/>
          </p:nvPr>
        </p:nvSpPr>
        <p:spPr>
          <a:xfrm>
            <a:off x="3537600" y="1237075"/>
            <a:ext cx="5208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1 placa Arduino Uno R3;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 1 cabo USB;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1 placa ponte H L298n (Driver);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1 kit chassi 2WD;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2 módulos sensores de obstáculo infravermelho IR;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4 jumpers macho-macho;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10 jumpers macho-fêmea;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1 notebook;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Software mBlock ou Arduino IDE.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7" name="Google Shape;7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3374700" y="1121750"/>
            <a:ext cx="5372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Você já teve a oportunidade de assistir ou participar de uma competição de robôs? Aquelas, na qual os participantes colocam sobre uma arena, robôs no formato de carrinhos que, através de programação, movimentam-se em trajetória determinada e delimitada?</a:t>
            </a:r>
            <a:endParaRPr sz="1600">
              <a:solidFill>
                <a:schemeClr val="dk2"/>
              </a:solidFill>
            </a:endParaRPr>
          </a:p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Você saberia dizer como são chamados esses robôs? Quais os componentes utilizados em sua montagem?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2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85" name="Google Shape;85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390200" y="1121750"/>
            <a:ext cx="53841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O termo </a:t>
            </a:r>
            <a:r>
              <a:rPr b="1" lang="pt-BR" sz="1600">
                <a:solidFill>
                  <a:schemeClr val="dk2"/>
                </a:solidFill>
              </a:rPr>
              <a:t>seguidor de linha</a:t>
            </a:r>
            <a:r>
              <a:rPr lang="pt-BR" sz="1600">
                <a:solidFill>
                  <a:schemeClr val="dk2"/>
                </a:solidFill>
              </a:rPr>
              <a:t> refere-se a um robô que tem a função de detectar, por meio de sensores de obstáculos infravermelhos, caminhos a percorrer, respeitando uma trajetória predeterminada, via programação.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450000" y="1090625"/>
            <a:ext cx="8324100" cy="24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Esse modelo de robô é bastante utilizado em competições de robótica, na </a:t>
            </a:r>
            <a:r>
              <a:rPr lang="pt-BR" sz="1600">
                <a:solidFill>
                  <a:schemeClr val="dk2"/>
                </a:solidFill>
              </a:rPr>
              <a:t>qual,</a:t>
            </a:r>
            <a:r>
              <a:rPr lang="pt-BR" sz="1600">
                <a:solidFill>
                  <a:schemeClr val="dk2"/>
                </a:solidFill>
              </a:rPr>
              <a:t> vence o robô que finalizar o trajeto em menor tempo. Na indústria, são utilizados para gerenciar estoques, manejar prateleiras de produtos, levando caixas de uma área para outra, por orientação de faixas no chão.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450000" y="1121750"/>
            <a:ext cx="83241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O funcionamento do robô seguidor de linha consiste na presença de sensores de obstáculos infravermelhos IR, dispostos nas laterais dianteiras do robô, os quais têm a função de detectar a presença de faixas limites presentes na superfície, impedindo assim, a saída do robô do trajeto demarcado.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450000" y="1088225"/>
            <a:ext cx="4107600" cy="249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Você pode montar um circuito (figura 1) com o auxílio de fitas adesivas, atentando para que a fita faça contraste à superfície escolhida para melhor funcionamento dos sensores.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450" y="2178850"/>
            <a:ext cx="3370500" cy="24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/>
        </p:nvSpPr>
        <p:spPr>
          <a:xfrm>
            <a:off x="5067450" y="1563250"/>
            <a:ext cx="337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1 - Sugestão de circuito para o robô seguidor de linha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/>
        </p:nvSpPr>
        <p:spPr>
          <a:xfrm>
            <a:off x="450000" y="1235875"/>
            <a:ext cx="8324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Vamos ao nosso </a:t>
            </a:r>
            <a:r>
              <a:rPr lang="pt-BR" sz="1600">
                <a:solidFill>
                  <a:schemeClr val="dk2"/>
                </a:solidFill>
              </a:rPr>
              <a:t>projeto!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Acesse o passo a passo na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Aula 33 - Seguidor de Linha Ponte H</a:t>
            </a:r>
            <a:r>
              <a:rPr lang="pt-BR" sz="1600">
                <a:solidFill>
                  <a:schemeClr val="dk2"/>
                </a:solidFill>
              </a:rPr>
              <a:t>, disponível em: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Robótica Educacional</a:t>
            </a:r>
            <a:r>
              <a:rPr lang="pt-BR" sz="1600">
                <a:solidFill>
                  <a:schemeClr val="dk2"/>
                </a:solidFill>
              </a:rPr>
              <a:t>. 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