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">
          <p15:clr>
            <a:srgbClr val="747775"/>
          </p15:clr>
        </p15:guide>
        <p15:guide id="2" pos="5386">
          <p15:clr>
            <a:srgbClr val="747775"/>
          </p15:clr>
        </p15:guide>
        <p15:guide id="3" pos="28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"/>
        <p:guide pos="5386"/>
        <p:guide pos="2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e224c5ae3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e224c5ae3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e224c5ae3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e224c5ae3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e224c5ae3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e224c5ae3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e224c5ae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e224c5ae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e224c5ae3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e224c5ae3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224c5ae3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e224c5ae3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e31823e26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e31823e26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e224c5ae3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e224c5ae3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7b83e7d8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57b83e7d8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7b83e7d8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57b83e7d8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57b83e7d8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57b83e7d8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e224c5ae3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e224c5ae3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hyperlink" Target="https://aluno.escoladigital.pr.gov.br/robotica/aulas/educacional" TargetMode="External"/><Relationship Id="rId5" Type="http://schemas.openxmlformats.org/officeDocument/2006/relationships/hyperlink" Target="https://storyset.com/robot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hyperlink" Target="https://aluno.escoladigital.pr.gov.br/robotica/aulas/educacion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/>
        </p:nvSpPr>
        <p:spPr>
          <a:xfrm>
            <a:off x="443850" y="1414475"/>
            <a:ext cx="8106000" cy="19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1. Que tal fazer o servo se mover de 0° a 180° de forma contínua? Para isso, você pode criar um loop que incrementa uma variável para indicar o ângulo que o servo deverá assumir.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2. Que tal ter controle do movimento do servo utilizando um Potenciômetro? Insira neste protótipo o potenciômetro linear presente no kit de robótica e programe-o para mover o Servo Motor no sentido horário e anti-horário.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/>
          <p:nvPr/>
        </p:nvSpPr>
        <p:spPr>
          <a:xfrm>
            <a:off x="443725" y="1032350"/>
            <a:ext cx="8106300" cy="4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a. Confira, compartilhando seu projeto com os demais colegas, se o objetivo foi alcançado;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b. Analise seu projeto desenvolvido, de modo a atender aos requisitos para funcionamento do Servo Motor;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c. Reflita se as seguintes situações ocorreram: 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i. Colaboração e Cooperação: você e os membros de sua equipe interagiram entre si, compartilhando ideias que promoveram a aprendizagem e o desenvolvimento deste projeto? 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ii. Pensamento Crítico e Resolução de Problemas: você conseguiu identificar os problemas, analisar informações e tomar decisões de modo a contribuir para o projeto desenvolvido?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d. Reúna todos os componentes utilizados nesta aula e os organize novamente, junto aos demais, no kit de robótica.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605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/>
          <p:nvPr/>
        </p:nvSpPr>
        <p:spPr>
          <a:xfrm>
            <a:off x="457200" y="1329275"/>
            <a:ext cx="80928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700">
                <a:solidFill>
                  <a:srgbClr val="595959"/>
                </a:solidFill>
              </a:rPr>
              <a:t>PARANÁ. Secretaria Estadual de Educação do Estado do Paraná (SEED/PR). Diretoria de Tecnologias de Informação (DTI). Coordenação de Tecnologias Educacionais. (CTE). Robótica Educacional- Módulo 2. </a:t>
            </a:r>
            <a:r>
              <a:rPr b="1" lang="pt-BR" sz="1700">
                <a:solidFill>
                  <a:srgbClr val="595959"/>
                </a:solidFill>
              </a:rPr>
              <a:t>Aula 16 - Servos Motores. </a:t>
            </a:r>
            <a:r>
              <a:rPr lang="pt-BR" sz="1700">
                <a:solidFill>
                  <a:srgbClr val="595959"/>
                </a:solidFill>
              </a:rPr>
              <a:t>Disponível em: </a:t>
            </a:r>
            <a:r>
              <a:rPr lang="pt-BR" sz="17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https://aluno.escoladigital.pr.gov.br/robotica/aulas/educacional</a:t>
            </a:r>
            <a:r>
              <a:rPr lang="pt-BR" sz="1700">
                <a:solidFill>
                  <a:srgbClr val="595959"/>
                </a:solidFill>
              </a:rPr>
              <a:t>  Acesso em:  17 jul. 2023</a:t>
            </a:r>
            <a:r>
              <a:rPr lang="pt-BR" sz="1700">
                <a:solidFill>
                  <a:srgbClr val="000000"/>
                </a:solidFill>
              </a:rPr>
              <a:t>.</a:t>
            </a:r>
            <a:endParaRPr sz="17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STORYSET. </a:t>
            </a:r>
            <a:r>
              <a:rPr b="1" lang="pt-BR" sz="1700">
                <a:solidFill>
                  <a:schemeClr val="dk2"/>
                </a:solidFill>
              </a:rPr>
              <a:t>Robot</a:t>
            </a:r>
            <a:r>
              <a:rPr lang="pt-BR" sz="1700">
                <a:solidFill>
                  <a:schemeClr val="dk2"/>
                </a:solidFill>
              </a:rPr>
              <a:t>. Disponível em: </a:t>
            </a:r>
            <a:r>
              <a:rPr lang="pt-BR" sz="1700" u="sng">
                <a:solidFill>
                  <a:schemeClr val="hlink"/>
                </a:solidFill>
                <a:hlinkClick r:id="rId5"/>
              </a:rPr>
              <a:t>https://storyset.com/robot</a:t>
            </a:r>
            <a:r>
              <a:rPr lang="pt-BR" sz="1700">
                <a:solidFill>
                  <a:schemeClr val="dk2"/>
                </a:solidFill>
              </a:rPr>
              <a:t>. Acesso em: 17 jul. 2023. 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207175" y="1371600"/>
            <a:ext cx="895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017200"/>
            <a:ext cx="2511850" cy="270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785375" y="1755425"/>
            <a:ext cx="47649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Nesta aula, você conhecerá as características dos modelos de Servo Motor presentes no kit de robótica e aprenderá, via programação, a movimentar um servo motor em três posições (0º, 90º e 180º graus).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457225" y="1871675"/>
            <a:ext cx="5102400" cy="19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Conhecer os modelos de Servo Motor presentes no kit de robótica e suas aplicações;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Utilizar a biblioteca Servo.h instalada no Arduino IDE;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Programar um Servo Motor.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2625" y="1453050"/>
            <a:ext cx="2337375" cy="324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3729050" y="1731175"/>
            <a:ext cx="4821000" cy="19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Placa Arduino Uno R3;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Servo Motor MG 90S;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03 Jumpers Macho-Macho;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Notebook;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Cabo USB;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Software Arduino IDE.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653375"/>
            <a:ext cx="2648625" cy="29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221450" y="1814525"/>
            <a:ext cx="892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/>
        </p:nvSpPr>
        <p:spPr>
          <a:xfrm>
            <a:off x="457200" y="1798775"/>
            <a:ext cx="48825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 robótica vem se destacando cada vez mais no século XXI como uma alternativa para a realização de atividades consideradas difíceis ou perigosas, como, por exemplo, exploração espacial, desarmamento de bombas e minas terrestres, pintura em recinto fechado, carga e descarga de materiais, entre outras.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5175" y="1863400"/>
            <a:ext cx="2787700" cy="278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457200" y="1818600"/>
            <a:ext cx="45741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Alguns movimentos produzidos por robôs, como o abrir e o fechar de uma garra, ou o girar esta garra de um lado para outro, com precisão e velocidade controladas, podem ser realizados pelo dispositivo eletrônico Servo Motor.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6050" y="1437600"/>
            <a:ext cx="3038425" cy="30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221450" y="1814525"/>
            <a:ext cx="892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455125" y="1589275"/>
            <a:ext cx="40383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No kit de robótica há dois modelos de Servo Motor: o Micro Servo 9g SG90 e o Micro Servo MG 90S. A principal diferença entre ambos é que o modelo MG 90S possui engrenagens em metal, o que possibilita maior resistência em relação ao modelo SG90.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8975" y="2141700"/>
            <a:ext cx="3731576" cy="165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4753400" y="1591150"/>
            <a:ext cx="37131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</a:rPr>
              <a:t>Figura 1 – Modelos de Servos Motores presentes no kit de Robótica 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221450" y="1814525"/>
            <a:ext cx="892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/>
        </p:nvSpPr>
        <p:spPr>
          <a:xfrm>
            <a:off x="457200" y="1184725"/>
            <a:ext cx="4375800" cy="37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Estruturas internas de ambos: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Potenciômetro: monitora a posição deste eixo de </a:t>
            </a:r>
            <a:r>
              <a:rPr lang="pt-BR" sz="1700">
                <a:solidFill>
                  <a:schemeClr val="dk2"/>
                </a:solidFill>
              </a:rPr>
              <a:t>saída</a:t>
            </a:r>
            <a:r>
              <a:rPr lang="pt-BR" sz="1700">
                <a:solidFill>
                  <a:schemeClr val="dk2"/>
                </a:solidFill>
              </a:rPr>
              <a:t>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Motor: movimenta as engrenagens e o eixo principal do servo;  as engrenagens reduzem a rotação do motor, transferindo mais torque (resistência) ao eixo e indica o ângulo posicionado;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Circuito de controle: monitora o potenciômetro e aciona o motor para obter uma posição pré-estabelecida.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5566300" y="1819750"/>
            <a:ext cx="29838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</a:rPr>
              <a:t>Figura 2 – Principais estruturas de um Servo Motor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6298" y="2341450"/>
            <a:ext cx="2983702" cy="237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443725" y="1835950"/>
            <a:ext cx="80661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Vamos ao nosso projeto!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Acesse o passo a passo da montagem e programação na</a:t>
            </a:r>
            <a:r>
              <a:rPr b="1" lang="pt-BR" sz="1700">
                <a:solidFill>
                  <a:schemeClr val="dk2"/>
                </a:solidFill>
              </a:rPr>
              <a:t> Aula 16 - Servos Motores</a:t>
            </a:r>
            <a:r>
              <a:rPr lang="pt-BR" sz="1700">
                <a:solidFill>
                  <a:schemeClr val="dk2"/>
                </a:solidFill>
              </a:rPr>
              <a:t>, Módulo 2, disponível em:</a:t>
            </a:r>
            <a:r>
              <a:rPr lang="pt-BR" sz="1700">
                <a:solidFill>
                  <a:schemeClr val="dk1"/>
                </a:solidFill>
              </a:rPr>
              <a:t> </a:t>
            </a:r>
            <a:r>
              <a:rPr lang="pt-BR" sz="17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Robótica Educacional</a:t>
            </a:r>
            <a:r>
              <a:rPr lang="pt-BR" sz="1700">
                <a:solidFill>
                  <a:schemeClr val="dk1"/>
                </a:solidFill>
              </a:rPr>
              <a:t>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