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747775"/>
          </p15:clr>
        </p15:guide>
        <p15:guide id="2" pos="5386">
          <p15:clr>
            <a:srgbClr val="747775"/>
          </p15:clr>
        </p15:guide>
        <p15:guide id="3" pos="538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5386"/>
        <p:guide pos="538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4b196575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4b196575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4b196575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4b196575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4b196575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4b196575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V-bYuHMvRpE" TargetMode="External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www.flaticon.com/br/icones" TargetMode="External"/><Relationship Id="rId5" Type="http://schemas.openxmlformats.org/officeDocument/2006/relationships/hyperlink" Target="https://aluno.escoladigital.pr.gov.br/robotica/aulas/educaciona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463300" y="1248575"/>
            <a:ext cx="80868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Fazer fechadura que pode ser aberta com senha – Canal Manual do Mundo, vídeo disponível em: </a:t>
            </a:r>
            <a:r>
              <a:rPr lang="pt-BR" sz="1700" u="sng">
                <a:solidFill>
                  <a:schemeClr val="hlink"/>
                </a:solidFill>
                <a:hlinkClick r:id="rId4"/>
              </a:rPr>
              <a:t>https://www.youtube.com/watch?v=V-bYuHMvRpE</a:t>
            </a:r>
            <a:r>
              <a:rPr lang="pt-BR" sz="1700">
                <a:solidFill>
                  <a:schemeClr val="dk2"/>
                </a:solidFill>
              </a:rPr>
              <a:t>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50" y="2402918"/>
            <a:ext cx="1450300" cy="14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443850" y="1414475"/>
            <a:ext cx="81063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incrementar este projeto com avisos sonoros? Agregue a este projeto um buzzer, presente no kit de robótica, programe-o para emitir avisos sonoros quando a senha estiver correta ou incorreta.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443725" y="973725"/>
            <a:ext cx="81063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da fechadura eletrônica;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457200" y="1405475"/>
            <a:ext cx="8092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Flaticon. </a:t>
            </a:r>
            <a:r>
              <a:rPr b="1" lang="pt-BR" sz="1700">
                <a:solidFill>
                  <a:schemeClr val="dk2"/>
                </a:solidFill>
              </a:rPr>
              <a:t>Ícones</a:t>
            </a:r>
            <a:r>
              <a:rPr lang="pt-BR" sz="1700">
                <a:solidFill>
                  <a:schemeClr val="dk2"/>
                </a:solidFill>
              </a:rPr>
              <a:t>. Disponível em: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https://www.flaticon.com/br/icones</a:t>
            </a:r>
            <a:r>
              <a:rPr lang="pt-BR" sz="1700">
                <a:solidFill>
                  <a:schemeClr val="dk2"/>
                </a:solidFill>
              </a:rPr>
              <a:t>. Acesso em: 17 jul. 2023.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17 - Fechadura eletrônica.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2129425"/>
            <a:ext cx="2378375" cy="25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478725" y="1798250"/>
            <a:ext cx="5071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iremos programar um sistema de segurança utilizando o Arduino Uno R3, o Teclado Matricial de Membrana 16 Teclas e um Servo Motor.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12200" y="1177900"/>
            <a:ext cx="53616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Compreender como funciona um sistema de fechadura eletrônica;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Aprender a programá-lo, através do Teclado Matricial de Membrana de 16 teclas, o Arduino e um Servo Motor;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Criar um protótipo de automação de fechadura para um sistema de segurança;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Usar as bibliotecas Keypad.h e Servo.h;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Estimular a criação de novos projetos para aplicações de segurança via fechadura eletrônica.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175" y="1624150"/>
            <a:ext cx="2313825" cy="32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671752"/>
            <a:ext cx="2603650" cy="288359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3997000" y="1162200"/>
            <a:ext cx="4586100" cy="3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Servo Motor;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Teclado Matricial de Membrana 16 teclas;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Protoboard;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LED verde 5mm;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LED vermelho 5mm;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02 Resistores 220 Ohms;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15 Jumpers Macho-Macho; • 01 Cabo USB;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457200" y="1857850"/>
            <a:ext cx="47727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fechadura de uma casa é um componente de segurança, as fechaduras eletrônicas e digitais facilitam a entrada e saída das pessoas. Alguns modelos, você pode digitar a senha para entrar, outros, passar cartão, alguns casos você simplesmente usa uma digital ou até comando por voz, por meio de aplicativos.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150" y="2110099"/>
            <a:ext cx="2260250" cy="226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57200" y="1857850"/>
            <a:ext cx="38538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Essas fechaduras têm um sistema de circuitos eletrônicos para trancar e destrancar, um motor elétrico que ao ser acionado obedece ao comando de travar e destravar.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22212" l="32806" r="36449" t="22212"/>
          <a:stretch/>
        </p:blipFill>
        <p:spPr>
          <a:xfrm>
            <a:off x="5566625" y="1682800"/>
            <a:ext cx="2314248" cy="23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457200" y="1857850"/>
            <a:ext cx="35868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Em nossa aula, iremos simular, por meio de um protótipo, a mesma situação de travar e destravar a porta, para isso, faremos uso de um Teclado Matricial de Membrana de 16 Teclas.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725" y="2264000"/>
            <a:ext cx="2424325" cy="21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5080675" y="1735450"/>
            <a:ext cx="29526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Figura 1 – Teclado Matricial de Membrana 16 Teclas</a:t>
            </a: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457200" y="1182500"/>
            <a:ext cx="35868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Também utilizaremos o Servo Motor, ele possui movimento rotativo proporcional a um comando para atingir a posição desejada com velocidade monitorada. Ele vai fazer a simulação de abertura ou fechamento da trava da porta. Poderá ser utilizado tanto o modelo de plástico como o de metal.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102" y="1462050"/>
            <a:ext cx="3882900" cy="33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4667075" y="997300"/>
            <a:ext cx="3882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Figura 2 – Modelos de Servos Motores presentes no kit de Robótica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457200" y="1545400"/>
            <a:ext cx="8106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programação na</a:t>
            </a:r>
            <a:r>
              <a:rPr b="1" lang="pt-BR" sz="1700">
                <a:solidFill>
                  <a:schemeClr val="dk2"/>
                </a:solidFill>
              </a:rPr>
              <a:t> Aula 17 - Fechadura eletrônica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