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386">
          <p15:clr>
            <a:srgbClr val="747775"/>
          </p15:clr>
        </p15:guide>
        <p15:guide id="2" pos="288">
          <p15:clr>
            <a:srgbClr val="747775"/>
          </p15:clr>
        </p15:guide>
        <p15:guide id="3" pos="5386">
          <p15:clr>
            <a:srgbClr val="747775"/>
          </p15:clr>
        </p15:guide>
        <p15:guide id="4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386"/>
        <p:guide pos="288"/>
        <p:guide pos="5386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4d2e77f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4d2e77f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hyperlink" Target="https://aluno.escoladigital.pr.gov.br/robotica/aulas/educaciona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s://aluno.escoladigital.pr.gov.br/robotica/aulas/educaciona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457200" y="1634075"/>
            <a:ext cx="80928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18 - </a:t>
            </a:r>
            <a:r>
              <a:rPr b="1" lang="pt-BR" sz="1700">
                <a:solidFill>
                  <a:srgbClr val="595959"/>
                </a:solidFill>
              </a:rPr>
              <a:t>Controlando</a:t>
            </a:r>
            <a:r>
              <a:rPr b="1" lang="pt-BR" sz="1700">
                <a:solidFill>
                  <a:srgbClr val="595959"/>
                </a:solidFill>
              </a:rPr>
              <a:t> servos motores</a:t>
            </a:r>
            <a:r>
              <a:rPr lang="pt-BR" sz="1700">
                <a:solidFill>
                  <a:srgbClr val="595959"/>
                </a:solidFill>
              </a:rPr>
              <a:t>.</a:t>
            </a:r>
            <a:r>
              <a:rPr b="1" lang="pt-BR" sz="1700">
                <a:solidFill>
                  <a:srgbClr val="595959"/>
                </a:solidFill>
              </a:rPr>
              <a:t>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3572975" y="1665925"/>
            <a:ext cx="4977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estudaremos a placa Sensor Shield v5.0, um dispositivo capaz de organizar as conexões de componentes eletrônicos com as portas digitais, expandir as portas GND e 5V da placa Arduino, além de fornecer energia para controlar vários Servos Motores por meio do Arduino.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010275"/>
            <a:ext cx="2628525" cy="28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457200" y="1915600"/>
            <a:ext cx="48825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Identificar as estruturas presentes na placa Sensor Shield v5.0;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funcionamento da placa Sensor Shield v5.0 relacionado ao controle de Servos Motores.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2100" y="1659375"/>
            <a:ext cx="2392350" cy="332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3729050" y="1350175"/>
            <a:ext cx="48210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Sensor Shield V5.0;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Push Button;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Potenciômetro;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05 Jumpers Macho-Macho;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05 Jumpers Fêmea-Fêmea;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04 Servos Motores;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90575"/>
            <a:ext cx="2813550" cy="31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57200" y="1814525"/>
            <a:ext cx="8092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Sensor Shield V5.0,  corresponde a uma placa de circuito eletrônico com capacidade de acoplar-se, através de pinos, à placa Arduino, expandindo a capacidade dessa. Isto significa que este Sensor funciona como extensor de entradas e saídas para portas digitais e analógicas, possibilitando a conexão de diversos componentes eletrônicos, como, por exemplo, os Servos Motores.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443725" y="1814525"/>
            <a:ext cx="36633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Além disso, o Sensor Shield possui um Borne que atua como fonte de alimentação externa, a qual garante a capacidade de funcionamento dos componentes conectados a ele, figura 1.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150" y="2192350"/>
            <a:ext cx="3459125" cy="254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4727150" y="1845375"/>
            <a:ext cx="3459000" cy="2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– Esquema de um Sensor Shield V5.0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443725" y="1835950"/>
            <a:ext cx="8106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</a:t>
            </a:r>
            <a:r>
              <a:rPr lang="pt-BR" sz="1700">
                <a:solidFill>
                  <a:schemeClr val="dk2"/>
                </a:solidFill>
              </a:rPr>
              <a:t>programação</a:t>
            </a:r>
            <a:r>
              <a:rPr lang="pt-BR" sz="1700">
                <a:solidFill>
                  <a:schemeClr val="dk2"/>
                </a:solidFill>
              </a:rPr>
              <a:t> na</a:t>
            </a:r>
            <a:r>
              <a:rPr b="1" lang="pt-BR" sz="1700">
                <a:solidFill>
                  <a:schemeClr val="dk2"/>
                </a:solidFill>
              </a:rPr>
              <a:t> Aula 18 - </a:t>
            </a:r>
            <a:r>
              <a:rPr b="1" lang="pt-BR" sz="1700">
                <a:solidFill>
                  <a:schemeClr val="dk2"/>
                </a:solidFill>
              </a:rPr>
              <a:t>Controlando</a:t>
            </a:r>
            <a:r>
              <a:rPr b="1" lang="pt-BR" sz="1700">
                <a:solidFill>
                  <a:schemeClr val="dk2"/>
                </a:solidFill>
              </a:rPr>
              <a:t> servos motores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207175" y="1414475"/>
            <a:ext cx="8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/>
        </p:nvSpPr>
        <p:spPr>
          <a:xfrm>
            <a:off x="457200" y="1743150"/>
            <a:ext cx="80928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1. Que tal inserir alguns LEDs em seu projeto e programar o acendimento desses, de acordo com o Servo Motor selecionado?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2. Obtenha o controle de um Servo através de outros sensores presentes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498450" y="981775"/>
            <a:ext cx="8051700" cy="3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controle dos Servos Motores pelo Sensor Shield;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