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386">
          <p15:clr>
            <a:srgbClr val="747775"/>
          </p15:clr>
        </p15:guide>
        <p15:guide id="2" pos="288">
          <p15:clr>
            <a:srgbClr val="747775"/>
          </p15:clr>
        </p15:guide>
        <p15:guide id="3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386"/>
        <p:guide pos="288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4db9faa0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4db9faa0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224c5ae3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224c5ae3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4db9faa0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e4db9faa0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224c5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224c5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://www.blender.org/" TargetMode="External"/><Relationship Id="rId5" Type="http://schemas.openxmlformats.org/officeDocument/2006/relationships/hyperlink" Target="http://basenacionalcomum.mec.gov.br/images/BNCC_EI_EF_110518_versaofinal_site.pdf" TargetMode="External"/><Relationship Id="rId6" Type="http://schemas.openxmlformats.org/officeDocument/2006/relationships/hyperlink" Target="https://ide.mblock.cc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hyperlink" Target="https://aluno.escoladigital.pr.gov.br/robotica/aulas/educacional" TargetMode="External"/><Relationship Id="rId5" Type="http://schemas.openxmlformats.org/officeDocument/2006/relationships/hyperlink" Target="https://storyset.com/robot" TargetMode="External"/><Relationship Id="rId6" Type="http://schemas.openxmlformats.org/officeDocument/2006/relationships/hyperlink" Target="http://www.tinkercad.com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hyperlink" Target="https://aluno.escoladigital.pr.gov.br/robotica/aulas/educaciona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hyperlink" Target="http://rebrand.ly/montagemKitBracoRobotico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457200" y="1405475"/>
            <a:ext cx="80928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595959"/>
                </a:solidFill>
              </a:rPr>
              <a:t>BLENDER</a:t>
            </a:r>
            <a:r>
              <a:rPr b="1" lang="pt-BR" sz="1700">
                <a:solidFill>
                  <a:srgbClr val="595959"/>
                </a:solidFill>
              </a:rPr>
              <a:t>. Software</a:t>
            </a:r>
            <a:r>
              <a:rPr lang="pt-BR" sz="1700">
                <a:solidFill>
                  <a:srgbClr val="595959"/>
                </a:solidFill>
              </a:rPr>
              <a:t>. Disponível em: </a:t>
            </a:r>
            <a:r>
              <a:rPr lang="pt-BR" sz="1700" u="sng">
                <a:solidFill>
                  <a:schemeClr val="hlink"/>
                </a:solidFill>
                <a:hlinkClick r:id="rId4"/>
              </a:rPr>
              <a:t>www.blender.org/</a:t>
            </a:r>
            <a:r>
              <a:rPr lang="pt-BR" sz="1700">
                <a:solidFill>
                  <a:srgbClr val="595959"/>
                </a:solidFill>
              </a:rPr>
              <a:t>. Acesso em: 01 jun. 2022.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rgbClr val="595959"/>
                </a:solidFill>
              </a:rPr>
              <a:t>BRASIL. Ministério da Educação. </a:t>
            </a:r>
            <a:r>
              <a:rPr b="1" lang="pt-BR" sz="1700">
                <a:solidFill>
                  <a:srgbClr val="595959"/>
                </a:solidFill>
              </a:rPr>
              <a:t>Base Nacional Comum Curricular</a:t>
            </a:r>
            <a:r>
              <a:rPr lang="pt-BR" sz="1700">
                <a:solidFill>
                  <a:srgbClr val="595959"/>
                </a:solidFill>
              </a:rPr>
              <a:t>. Brasília, 2018. Disponível em:</a:t>
            </a:r>
            <a:r>
              <a:rPr lang="pt-BR" sz="1700"/>
              <a:t> </a:t>
            </a:r>
            <a:r>
              <a:rPr lang="pt-BR" sz="1700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http://basenacionalcomum.mec.gov.br/images/BNCC_EI_EF_110518_versaofinal_site.pdf</a:t>
            </a:r>
            <a:r>
              <a:rPr lang="pt-BR" sz="1700"/>
              <a:t>. </a:t>
            </a:r>
            <a:r>
              <a:rPr lang="pt-BR" sz="1700">
                <a:solidFill>
                  <a:srgbClr val="595959"/>
                </a:solidFill>
              </a:rPr>
              <a:t>Acesso em: 12 jul. 2022. 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MBLOCK. </a:t>
            </a:r>
            <a:r>
              <a:rPr b="1" lang="pt-BR" sz="1700">
                <a:solidFill>
                  <a:srgbClr val="595959"/>
                </a:solidFill>
              </a:rPr>
              <a:t>Software</a:t>
            </a:r>
            <a:r>
              <a:rPr lang="pt-BR" sz="1700">
                <a:solidFill>
                  <a:srgbClr val="595959"/>
                </a:solidFill>
              </a:rPr>
              <a:t>. Site Oficial. Cadastro. Disponível em: </a:t>
            </a:r>
            <a:r>
              <a:rPr lang="pt-BR" sz="1700" u="sng">
                <a:solidFill>
                  <a:schemeClr val="hlink"/>
                </a:solidFill>
                <a:hlinkClick r:id="rId6"/>
              </a:rPr>
              <a:t>https://ide.mblock.cc/</a:t>
            </a:r>
            <a:r>
              <a:rPr lang="pt-BR" sz="1700">
                <a:solidFill>
                  <a:srgbClr val="595959"/>
                </a:solidFill>
              </a:rPr>
              <a:t>. Acesso em: 11 jul. 2022.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457200" y="1024475"/>
            <a:ext cx="80928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 - Módulo 2. </a:t>
            </a:r>
            <a:r>
              <a:rPr b="1" lang="pt-BR" sz="1700">
                <a:solidFill>
                  <a:srgbClr val="595959"/>
                </a:solidFill>
              </a:rPr>
              <a:t>Aula 20 - Braço robótico [Montagem].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02 mai.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STORYSET. </a:t>
            </a:r>
            <a:r>
              <a:rPr b="1" lang="pt-BR" sz="1700">
                <a:solidFill>
                  <a:schemeClr val="dk2"/>
                </a:solidFill>
              </a:rPr>
              <a:t>Robot</a:t>
            </a:r>
            <a:r>
              <a:rPr lang="pt-BR" sz="1700">
                <a:solidFill>
                  <a:schemeClr val="dk2"/>
                </a:solidFill>
              </a:rPr>
              <a:t>. Disponível em: </a:t>
            </a:r>
            <a:r>
              <a:rPr lang="pt-BR" sz="17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https://storyset.com/robot</a:t>
            </a:r>
            <a:r>
              <a:rPr lang="pt-BR" sz="1700">
                <a:solidFill>
                  <a:schemeClr val="dk2"/>
                </a:solidFill>
              </a:rPr>
              <a:t>. Acesso em: 17 jul. 2023. 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TINKERCAD. </a:t>
            </a:r>
            <a:r>
              <a:rPr b="1" lang="pt-BR" sz="1700">
                <a:solidFill>
                  <a:schemeClr val="dk2"/>
                </a:solidFill>
              </a:rPr>
              <a:t>Autodesk</a:t>
            </a:r>
            <a:r>
              <a:rPr lang="pt-BR" sz="1700">
                <a:solidFill>
                  <a:schemeClr val="dk2"/>
                </a:solidFill>
              </a:rPr>
              <a:t>. Site Oficial. Cadastro. Disponível em:  </a:t>
            </a:r>
            <a:r>
              <a:rPr lang="pt-BR" sz="17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http://www.tinkercad.com/</a:t>
            </a:r>
            <a:r>
              <a:rPr lang="pt-BR" sz="1700">
                <a:solidFill>
                  <a:schemeClr val="dk2"/>
                </a:solidFill>
              </a:rPr>
              <a:t>. Acesso em: 26 mar. 2022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07175" y="1371600"/>
            <a:ext cx="895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75" y="2257424"/>
            <a:ext cx="2259425" cy="24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756275" y="1468475"/>
            <a:ext cx="5793600" cy="3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Hoje, o Braço Robótico, é utilizado em empresas, indústrias e principalmente na área médica para realizar movimentos simples ou na reabilitação da sensação do toque em pessoas com mobilidade comprometida.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você terá a oportunidade de montar e calibrar o Braço Robótico para exercer as funções que serão executadas na próxima aula.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457200" y="1940025"/>
            <a:ext cx="43722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Montar o Braço Robótico presente no Kit de Robótica;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Calibrar o Braço Robótico para executar funções.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450" y="1618900"/>
            <a:ext cx="2274550" cy="315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729050" y="2035975"/>
            <a:ext cx="54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911400"/>
            <a:ext cx="2683875" cy="2972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020575" y="1711875"/>
            <a:ext cx="4529400" cy="24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Kit Braço Robótico em MDF;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Sensor Shield;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04 Servos Motores (modelo Micro Servo 9g SG90 ou Micro Servo MG 90S);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Chave de Fenda modelo Philips;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Alicate de Bico Chato Longo.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64325" y="1750225"/>
            <a:ext cx="887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410075" y="1573750"/>
            <a:ext cx="4075500" cy="23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kit Braço Robótico é composto por 24 moldes de peças que se encaixam, fixadas por parafusos. Os movimentos de abrir e fechar da garra, girar a garra para a esquerda ou direita ou para cima e para baixo, são determinados por Servos Motores.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4175" y="1611975"/>
            <a:ext cx="2691275" cy="26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264325" y="1750225"/>
            <a:ext cx="887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486875" y="1531275"/>
            <a:ext cx="40284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P</a:t>
            </a:r>
            <a:r>
              <a:rPr lang="pt-BR" sz="1700">
                <a:solidFill>
                  <a:schemeClr val="dk2"/>
                </a:solidFill>
              </a:rPr>
              <a:t>ara que estes dispositivos executem corretamente os movimentos citados, precisam estar calibrados em um ângulo de 90 graus.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seu desafio, nesta aula, é realizar a calibração correta dos Servos Motores e a montagem das peças presentes no kit do Braço Robótico, visando ao final, a realização correta dos movimentos propostos.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6600" y="1649050"/>
            <a:ext cx="2963400" cy="33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443725" y="1835950"/>
            <a:ext cx="81063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calibração dos servos motores e da montagem na </a:t>
            </a:r>
            <a:r>
              <a:rPr b="1" lang="pt-BR" sz="1700">
                <a:solidFill>
                  <a:schemeClr val="dk2"/>
                </a:solidFill>
              </a:rPr>
              <a:t> Aula 20 - Braço robótico [Montagem]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192875" y="1735925"/>
            <a:ext cx="89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455450" y="1342800"/>
            <a:ext cx="8094600" cy="10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animação Braço Robótico foi desenvolvida para lhe auxiliar em possíveis dúvidas que venha a ter durante a montagem do Braço Robótico. Confira em: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50" y="2457875"/>
            <a:ext cx="1384276" cy="13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2190900" y="2905500"/>
            <a:ext cx="59523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u="sng">
                <a:solidFill>
                  <a:schemeClr val="hlink"/>
                </a:solidFill>
                <a:hlinkClick r:id="rId5"/>
              </a:rPr>
              <a:t>http://rebrand.ly/montagemKitBracoRobotico</a:t>
            </a:r>
            <a:r>
              <a:rPr lang="pt-BR" sz="1700"/>
              <a:t> 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443725" y="985375"/>
            <a:ext cx="81063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No decorrer desta aula, você teve como missão calibrar os Servos Motores e montar as peças presentes no Kit Braço Robótico. Agora, converse com seus colegas sobre as seguintes situações: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Durante a calibração dos Servos Motores, houve alguma dificuldade na montagem dos componentes e programação? Se sim, que táticas foram utilizadas para a solução das dificuldades?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Você e seus colegas trocaram ideias durante as etapas de montagem do Braço Robótico?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Houve alguma etapa da montagem do Braço Robótico que você solicitou ajuda de seu professor e/ou colegas?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Na próxima aula, você aprenderá a programar o funcionamento do Braço Robótico e, também, verificar se realizou corretamente a montagem das peças deste Kit. 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