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12">
          <p15:clr>
            <a:srgbClr val="747775"/>
          </p15:clr>
        </p15:guide>
        <p15:guide id="2" pos="288">
          <p15:clr>
            <a:srgbClr val="747775"/>
          </p15:clr>
        </p15:guide>
        <p15:guide id="3" pos="5415">
          <p15:clr>
            <a:srgbClr val="747775"/>
          </p15:clr>
        </p15:guide>
        <p15:guide id="4" pos="288">
          <p15:clr>
            <a:srgbClr val="747775"/>
          </p15:clr>
        </p15:guide>
        <p15:guide id="5" pos="293">
          <p15:clr>
            <a:srgbClr val="747775"/>
          </p15:clr>
        </p15:guide>
        <p15:guide id="6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12"/>
        <p:guide pos="288"/>
        <p:guide pos="5415"/>
        <p:guide pos="288"/>
        <p:guide pos="293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4ec2db98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4ec2db98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a0110242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a0110242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4ec2db98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4ec2db98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0110242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0110242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a0110242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a0110242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aluno.escoladigital.pr.gov.br/robotica/aulas/educacional" TargetMode="Externa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5.png"/><Relationship Id="rId13" Type="http://schemas.openxmlformats.org/officeDocument/2006/relationships/image" Target="../media/image2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hyperlink" Target="https://pt.wikipedia.org/wiki/Joseph_Weizenbaum" TargetMode="External"/><Relationship Id="rId9" Type="http://schemas.openxmlformats.org/officeDocument/2006/relationships/image" Target="../media/image14.png"/><Relationship Id="rId5" Type="http://schemas.openxmlformats.org/officeDocument/2006/relationships/hyperlink" Target="https://pt.wikipedia.org/wiki/ELIZA" TargetMode="External"/><Relationship Id="rId6" Type="http://schemas.openxmlformats.org/officeDocument/2006/relationships/hyperlink" Target="https://en.wikipedia.org/wiki/Victor_Scheinman" TargetMode="External"/><Relationship Id="rId7" Type="http://schemas.openxmlformats.org/officeDocument/2006/relationships/hyperlink" Target="https://pt.wikipedia.org/wiki/ASIMO" TargetMode="External"/><Relationship Id="rId8" Type="http://schemas.openxmlformats.org/officeDocument/2006/relationships/hyperlink" Target="https://www.hnsg.org.br/curitiba-ganha-ultima-versao-do-robo-da-vinci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hyperlink" Target="https://aluno.escoladigital.pr.gov.br/robotica/aulas/educacional" TargetMode="External"/><Relationship Id="rId5" Type="http://schemas.openxmlformats.org/officeDocument/2006/relationships/hyperlink" Target="https://storyset.com/robo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464400" y="956375"/>
            <a:ext cx="81321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Depois disso, os modelos criados foram cada vez mais aperfeiçoados, misturando inteligência artificial e mecânica.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partir de 2007, as indústrias de Braços Robóticos chegam a sua maturidade, os braços possuem velocidade, precisão, facilidade de manipulação de diferentes produtos, controle por vídeo etc.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464400" y="2645800"/>
            <a:ext cx="49542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Em Curitiba, o Hospital Nossa Senhora das Graças tem o robô Da Vinci XI, um dos melhores robôs do mundo para realizar cirurgias de alta complexidades, o robô cirúrgico permite realizar atos precisos, além daqueles que se conseguiria com as mãos humanas.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375" y="2214725"/>
            <a:ext cx="2397625" cy="293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443725" y="1835950"/>
            <a:ext cx="8106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</a:t>
            </a:r>
            <a:r>
              <a:rPr lang="pt-BR" sz="1700">
                <a:solidFill>
                  <a:schemeClr val="dk2"/>
                </a:solidFill>
              </a:rPr>
              <a:t>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da programação na</a:t>
            </a:r>
            <a:r>
              <a:rPr b="1" lang="pt-BR" sz="1700">
                <a:solidFill>
                  <a:schemeClr val="dk2"/>
                </a:solidFill>
              </a:rPr>
              <a:t> Aula 21 - Braço robótico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450000" y="804150"/>
            <a:ext cx="8146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Que tal aprofundar mais seus conhecimentos, conhecendo mais sobre o desenvolvimento de robôs, disponível em: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-</a:t>
            </a:r>
            <a:r>
              <a:rPr lang="pt-BR">
                <a:solidFill>
                  <a:schemeClr val="dk2"/>
                </a:solidFill>
              </a:rPr>
              <a:t>Sobre Joseph Weizenbaum: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https://pt.wikipedia.org/wiki/Joseph_Weizenbaum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Sobre a inteligência Eliza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https://pt.wikipedia.org/wiki/ELIZA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Sobre Victor Scheinman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6"/>
              </a:rPr>
              <a:t>https://en.wikipedia.org/wiki/Victor_Scheinman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Sobre o robô Asimo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7"/>
              </a:rPr>
              <a:t>https://pt.wikipedia.org/wiki/ASIMO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Sobre o robô “paranaense” Da Vinci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8"/>
              </a:rPr>
              <a:t>https://www.hnsg.org.br/curitiba-ganha-ultima-versao-do-robo-da-vinci/</a:t>
            </a:r>
            <a:r>
              <a:rPr lang="pt-BR"/>
              <a:t> 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65525" y="1247575"/>
            <a:ext cx="815975" cy="83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77775" y="2095343"/>
            <a:ext cx="815975" cy="8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07225" y="2953850"/>
            <a:ext cx="834350" cy="8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66038" y="3615650"/>
            <a:ext cx="727725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13">
            <a:alphaModFix/>
          </a:blip>
          <a:srcRect b="-8377" l="-8377" r="0" t="0"/>
          <a:stretch/>
        </p:blipFill>
        <p:spPr>
          <a:xfrm>
            <a:off x="6174675" y="4270303"/>
            <a:ext cx="815975" cy="82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207175" y="1414475"/>
            <a:ext cx="893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464400" y="1519450"/>
            <a:ext cx="81264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fazer este braço, que está sendo controlado pelo Joystick Shield, ficar autônomo? Faça uma programação para que o braço pegue um objeto de um lado da estrutura e o transporte para o outro lado, em um movimento de 180 graus da base, e fazendo movimentos suaves para que o braço não derrube o objeto que está sendo transportado, nem no momento de pegá-lo e nem no momento de soltá-lo.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185750" y="1793075"/>
            <a:ext cx="8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450000" y="934475"/>
            <a:ext cx="81465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de um braço robótico;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457200" y="1470350"/>
            <a:ext cx="81393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 - Módulo 2. </a:t>
            </a:r>
            <a:r>
              <a:rPr b="1" lang="pt-BR" sz="1700">
                <a:solidFill>
                  <a:srgbClr val="595959"/>
                </a:solidFill>
              </a:rPr>
              <a:t>Aula 21 - Braço robótico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17 jul.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STORYSET. </a:t>
            </a:r>
            <a:r>
              <a:rPr b="1" lang="pt-BR" sz="1700">
                <a:solidFill>
                  <a:schemeClr val="dk2"/>
                </a:solidFill>
              </a:rPr>
              <a:t>Robot</a:t>
            </a:r>
            <a:r>
              <a:rPr lang="pt-BR" sz="1700">
                <a:solidFill>
                  <a:schemeClr val="dk2"/>
                </a:solidFill>
              </a:rPr>
              <a:t>. Disponível em: </a:t>
            </a:r>
            <a:r>
              <a:rPr lang="pt-BR" sz="17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https://storyset.com/robot</a:t>
            </a:r>
            <a:r>
              <a:rPr lang="pt-BR" sz="1700">
                <a:solidFill>
                  <a:schemeClr val="dk2"/>
                </a:solidFill>
              </a:rPr>
              <a:t>. Acesso em: 17 jul. 2023. 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07175" y="1371600"/>
            <a:ext cx="89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75" y="2163550"/>
            <a:ext cx="2488300" cy="2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122650" y="1868925"/>
            <a:ext cx="44274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além de retomarmos uma conversa sobre robôs, iremos montar um braço robótico, utilizando alguns componentes do kit de robótica, e configurar o braço para que ele possa realizar movimentos e executar pequenas ações, ou serviços. 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125" y="1964675"/>
            <a:ext cx="2207525" cy="306685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55450" y="1688325"/>
            <a:ext cx="5214300" cy="31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55450" y="1601950"/>
            <a:ext cx="4711500" cy="24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Retomar a história dos robôs;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Compreender como é um Braço Robótico e</a:t>
            </a:r>
            <a:r>
              <a:rPr lang="pt-BR" sz="1700">
                <a:solidFill>
                  <a:schemeClr val="dk2"/>
                </a:solidFill>
              </a:rPr>
              <a:t> q</a:t>
            </a:r>
            <a:r>
              <a:rPr lang="pt-BR" sz="1700">
                <a:solidFill>
                  <a:schemeClr val="dk2"/>
                </a:solidFill>
              </a:rPr>
              <a:t>uais são suas funcionalidades;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Programar um braço robótico e suas articulações para colocar em movimento usando um Servo Motor, Placa de Joystick Shield, uma placa Arduino Uno R3 e uma Protoboard.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729050" y="2035975"/>
            <a:ext cx="54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810900"/>
            <a:ext cx="2581775" cy="28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279700" y="1354425"/>
            <a:ext cx="4270200" cy="28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Protoboard;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14 Jumpers Macho-Macho;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04 Servos;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Joystick Shield DIY para Arduino;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Kit Braço MDF;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-2375" r="0" t="0"/>
          <a:stretch/>
        </p:blipFill>
        <p:spPr>
          <a:xfrm>
            <a:off x="250700" y="0"/>
            <a:ext cx="89068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95825" y="1675275"/>
            <a:ext cx="42942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tecnologia tem avançado e colaborado em muitas atividades em nosso dia a dia, como por exemplo na medicina e na indústria. Podemos observar robôs ou braços robóticos auxiliando em cirurgias médicas e trabalhos repetidos e com precisão auxiliando mãos de obras.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9683" l="5900" r="4009" t="8113"/>
          <a:stretch/>
        </p:blipFill>
        <p:spPr>
          <a:xfrm>
            <a:off x="5281975" y="1482375"/>
            <a:ext cx="3199350" cy="29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0" l="-2375" r="0" t="0"/>
          <a:stretch/>
        </p:blipFill>
        <p:spPr>
          <a:xfrm>
            <a:off x="250700" y="-51700"/>
            <a:ext cx="89068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497125" y="1501075"/>
            <a:ext cx="44139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O braço robótico se desenvolveu ao longo de um processo de criação que vai desde os primórdios dos robôs como o primeiro brinquedo - um cachorro mecânico datado de 2.000 a.C - passando ao desenvolvimento de grandes máquinas nas indústrias com a Revolução Industrial, ocorrida na Inglaterra no Século XVIII. Desenvolvendo o braço mecânico e hidráulico, o “Stanford Arm” em 1969.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423" y="1962600"/>
            <a:ext cx="3216777" cy="21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5282463" y="1223700"/>
            <a:ext cx="31647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The “Stanford Arm”</a:t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Primeiro braço robótico e hidráulico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450000" y="1426850"/>
            <a:ext cx="81465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O primeiro robô surgiu em 1924, criado pelo engenheiro elétrico Roy J. Wensley. Era um modelo de robô mecânico, ou unidade de controle supervisionada, onde usava o sistema de telefonia, podendo ligar, desligar ou regular qualquer coisa que estivesse conectado a ele.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464400" y="1186100"/>
            <a:ext cx="44436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Como vimos  na aula 01 Por que Robótica? a palavra “Robot” surgiu, primeiro, na ficção, em uma peça teatral do dramaturgo tcheco Karel Čapek chamada “R.U.R – Rossum Universal Robot”, a qual originou da palavra tcheco “Robota” que significa trabalho árduo, duro, e é sinônimo de trabalho forçado. Nesta dramaturgia, um cientista chamado Rossum cria humanos mecanizados para realizar ações repetitivas e pesadas.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4370" l="16909" r="0" t="0"/>
          <a:stretch/>
        </p:blipFill>
        <p:spPr>
          <a:xfrm>
            <a:off x="6072125" y="1554600"/>
            <a:ext cx="2282525" cy="26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457200" y="1461325"/>
            <a:ext cx="81393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Depois dos robôs teleoperados, foi criado em 1954, por George Devol, o primeiro robô automático, o Unimate, esse modelo passou a ser utilizado na indústria da General Motors em 1961. Ele executava serviços de pegar pedaços de metal quente e colar nos chassis dos carros, ele suportava até 1800 Kg e seus comandos eram gravados em fitas magnéticas.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