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386">
          <p15:clr>
            <a:srgbClr val="747775"/>
          </p15:clr>
        </p15:guide>
        <p15:guide id="2" pos="283">
          <p15:clr>
            <a:srgbClr val="747775"/>
          </p15:clr>
        </p15:guide>
        <p15:guide id="3" pos="28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386"/>
        <p:guide pos="283"/>
        <p:guide pos="2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e224c5ae3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e224c5ae3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59d634194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59d634194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59d634194b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59d634194b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e224c5ae3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e224c5ae3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e224c5ae3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e224c5ae3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e224c5ae3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e224c5ae3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e224c5ae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e224c5ae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e224c5ae3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e224c5ae3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e224c5ae3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e224c5ae3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e31823e26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e31823e26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e224c5ae3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e224c5ae3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9d634194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59d634194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9d634194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59d634194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59d634194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59d634194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e224c5ae3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e224c5ae3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hyperlink" Target="http://encurtador.com.br/zGHO2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hyperlink" Target="http://www.diaadiaeducacao.pr.gov.br/portals/pde/arquivos/2138-8.pdf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hyperlink" Target="https://semanaacademica.org.br/system/files/artigos/detector_de_ruido_pdf_2_1.pdf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hyperlink" Target="https://aluno.escoladigital.pr.gov.br/robotica/aulas/educacional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hyperlink" Target="https://aluno.escoladigital.pr.gov.br/robotica/aulas/educacion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 txBox="1"/>
          <p:nvPr/>
        </p:nvSpPr>
        <p:spPr>
          <a:xfrm>
            <a:off x="192875" y="1735925"/>
            <a:ext cx="896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2"/>
          <p:cNvSpPr txBox="1"/>
          <p:nvPr/>
        </p:nvSpPr>
        <p:spPr>
          <a:xfrm>
            <a:off x="540000" y="1170050"/>
            <a:ext cx="8010000" cy="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Consulte os parâmetros que definem a faixa de valores em decibéis compatíveis com o conforto acústico em diversos ambientes, estabelecidos pela Norma Brasileira (NBR) 10152. 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450" y="2440575"/>
            <a:ext cx="1412475" cy="141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 txBox="1"/>
          <p:nvPr/>
        </p:nvSpPr>
        <p:spPr>
          <a:xfrm>
            <a:off x="2310450" y="3125350"/>
            <a:ext cx="4523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u="sng">
                <a:solidFill>
                  <a:schemeClr val="hlink"/>
                </a:solidFill>
                <a:hlinkClick r:id="rId5"/>
              </a:rPr>
              <a:t>http://encurtador.com.br/zGHO2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 txBox="1"/>
          <p:nvPr/>
        </p:nvSpPr>
        <p:spPr>
          <a:xfrm>
            <a:off x="192875" y="1735925"/>
            <a:ext cx="896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/>
        </p:nvSpPr>
        <p:spPr>
          <a:xfrm>
            <a:off x="540000" y="1170050"/>
            <a:ext cx="8010000" cy="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O artigo “O excesso de ruído no ambiente escolar” aborda a importância da audição na vida do ser humano e as agressões que esse sentido sofre, mesmo no ambiente escolar. Confira! 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350" y="2280725"/>
            <a:ext cx="1482875" cy="148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 txBox="1"/>
          <p:nvPr/>
        </p:nvSpPr>
        <p:spPr>
          <a:xfrm>
            <a:off x="2167325" y="2850525"/>
            <a:ext cx="63828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u="sng">
                <a:solidFill>
                  <a:schemeClr val="hlink"/>
                </a:solidFill>
                <a:hlinkClick r:id="rId5"/>
              </a:rPr>
              <a:t>http://www.diaadiaeducacao.pr.gov.br/portals/pde/arquivos/2138-8.pdf</a:t>
            </a:r>
            <a:r>
              <a:rPr lang="pt-BR" sz="1500"/>
              <a:t> </a:t>
            </a:r>
            <a:endParaRPr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/>
          <p:nvPr/>
        </p:nvSpPr>
        <p:spPr>
          <a:xfrm>
            <a:off x="192875" y="1735925"/>
            <a:ext cx="896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4"/>
          <p:cNvSpPr txBox="1"/>
          <p:nvPr/>
        </p:nvSpPr>
        <p:spPr>
          <a:xfrm>
            <a:off x="540000" y="1170050"/>
            <a:ext cx="8010000" cy="12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O artigo “Detector de ruído de segurança monitorado via aplicativo”, faz um levantamento das publicações sobre a perda auditiva provocadas no ambiente de trabalho e sugere como prevenção e redução dos problemas de saúde causadas pela exposição ao ruído, o uso de detector de ruído eletrônico. Confira! 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325" y="2686999"/>
            <a:ext cx="1505025" cy="15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4"/>
          <p:cNvSpPr txBox="1"/>
          <p:nvPr/>
        </p:nvSpPr>
        <p:spPr>
          <a:xfrm>
            <a:off x="2222300" y="3155900"/>
            <a:ext cx="6327600" cy="6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u="sng">
                <a:solidFill>
                  <a:schemeClr val="hlink"/>
                </a:solidFill>
                <a:hlinkClick r:id="rId5"/>
              </a:rPr>
              <a:t>https://semanaacademica.org.br/system/files/artigos/detector_de_ruido_pdf_2_1.pdf</a:t>
            </a:r>
            <a:r>
              <a:rPr lang="pt-BR" sz="1700"/>
              <a:t> </a:t>
            </a:r>
            <a:endParaRPr sz="1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/>
        </p:nvSpPr>
        <p:spPr>
          <a:xfrm>
            <a:off x="540000" y="1414475"/>
            <a:ext cx="80100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1. Que tal adicionar um Display LCD para mostrar os valores obtidos da intensidade do som? Utilize uma entrada analógica para isto.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2. Adicione mais LEDs e utilize como ativação ao Sensor o som de música para fazer as luzes dos LEDs acompanharem o ritmo da música. Utilize uma entrada analógica para isto.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6"/>
          <p:cNvSpPr txBox="1"/>
          <p:nvPr/>
        </p:nvSpPr>
        <p:spPr>
          <a:xfrm>
            <a:off x="185750" y="1793075"/>
            <a:ext cx="895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6"/>
          <p:cNvSpPr txBox="1"/>
          <p:nvPr/>
        </p:nvSpPr>
        <p:spPr>
          <a:xfrm>
            <a:off x="541825" y="960350"/>
            <a:ext cx="8008200" cy="3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a. Confira, compartilhando seu projeto com os demais colegas, se o objetivo foi alcançado;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b. Analise seu projeto desenvolvido, de modo a atender aos requisitos para funcionamento do Sensor de Som;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c. Reflita se as seguintes situações ocorreram: 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i. Colaboração e Cooperação: você e os membros de sua equipe interagiram entre si, compartilhando ideias que promoveram a aprendizagem e o desenvolvimento deste projeto? 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ii. Pensamento Crítico e Resolução de Problemas: você conseguiu identificar os problemas, analisar informações e tomar decisões de modo a contribuir para o projeto desenvolvido?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d. Reúna todos os componentes utilizados nesta aula e os organize novamente, junto aos demais, no kit de robótica.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605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7"/>
          <p:cNvSpPr txBox="1"/>
          <p:nvPr/>
        </p:nvSpPr>
        <p:spPr>
          <a:xfrm>
            <a:off x="540000" y="1253075"/>
            <a:ext cx="80100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700">
                <a:solidFill>
                  <a:srgbClr val="595959"/>
                </a:solidFill>
              </a:rPr>
              <a:t>PARANÁ. Secretaria Estadual de Educação do Estado do Paraná (SEED/PR). Diretoria de Tecnologias de Informação (DTI). Coordenação de Tecnologias Educacionais. (CTE). Robótica Educacional - Módulo 2. </a:t>
            </a:r>
            <a:r>
              <a:rPr b="1" lang="pt-BR" sz="1700">
                <a:solidFill>
                  <a:srgbClr val="595959"/>
                </a:solidFill>
              </a:rPr>
              <a:t>Aula 23 - Sensor de som. </a:t>
            </a:r>
            <a:r>
              <a:rPr lang="pt-BR" sz="1700">
                <a:solidFill>
                  <a:srgbClr val="595959"/>
                </a:solidFill>
              </a:rPr>
              <a:t>Disponível em: </a:t>
            </a:r>
            <a:r>
              <a:rPr lang="pt-BR" sz="17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https://aluno.escoladigital.pr.gov.br/robotica/aulas/educacional</a:t>
            </a:r>
            <a:r>
              <a:rPr lang="pt-BR" sz="1700">
                <a:solidFill>
                  <a:srgbClr val="595959"/>
                </a:solidFill>
              </a:rPr>
              <a:t>  Acesso em:  17 jul. 2023</a:t>
            </a:r>
            <a:r>
              <a:rPr lang="pt-BR" sz="1700">
                <a:solidFill>
                  <a:srgbClr val="000000"/>
                </a:solidFill>
              </a:rPr>
              <a:t>.</a:t>
            </a:r>
            <a:endParaRPr sz="17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3651500" y="1371600"/>
            <a:ext cx="4898400" cy="22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Nesta aula estudaremos o Sensor de som que é capaz de detectar ondas sonoras de um ambiente e comunicar ao Arduino para que este possa controlar o acionamento de luzes, disparar avisos como alarmes em sistemas de segurança, acionar motores ou os mais diversos equipamentos eletrônicos.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775" y="2257424"/>
            <a:ext cx="2259425" cy="243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185750" y="1871675"/>
            <a:ext cx="897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2275" y="2078825"/>
            <a:ext cx="2075950" cy="28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540000" y="1594100"/>
            <a:ext cx="5090400" cy="28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Desenvolver um protótipo que possa fazer o monitoramento da precipitação do som com a plataforma Arduino;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Fornecer medição da intensidade do som;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Criar um sistema luminoso automático a partir da detecção de som;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Estimular a criação de novos projetos para aplicações do Sensor de Som e permitir a adição de novas funcionalidades.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3729050" y="2035975"/>
            <a:ext cx="541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000" y="1956325"/>
            <a:ext cx="2585374" cy="28633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4970750" y="1747375"/>
            <a:ext cx="3579000" cy="24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Placa Arduino Uno R3;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Placa Protoboard;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Cabo USB;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Sensor de som;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LED 5mm;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03 Jumpers Macho-Macho;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Notebook;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Software Arduino IDE.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540000" y="1814525"/>
            <a:ext cx="8010000" cy="19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Já pensou em conseguir apagar ou acender as luzes da sua casa apenas batendo palmas?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O Sensor de Som é um dispositivo desenvolvido com a finalidade de detectar a presença e intensidade de som em um ambiente, podendo amplificá-lo em até 100 vezes. Ele não identifica as frequências específicas, apenas mede a intensidade sonora captada. 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540000" y="1814525"/>
            <a:ext cx="8010000" cy="22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Entre os componentes presentes no Sensor de Som, destacamos, o microfone utilizado para capturar o som; o potenciômetro que permite regular, c a sensibilidade do Sensor ao ruído captado; a presença de dois LEDs, um que indica a alimentação do Sensor (energia) e outro que informa quando o som é detectado (acende), e os quatro pinos: A0 (de saída analógica), GND, VCC e D0 (se saída digital), os quais ligam o Sensor a outros componentes eletrônicos (figura 1).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221450" y="1814525"/>
            <a:ext cx="892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7627" y="1699050"/>
            <a:ext cx="2943100" cy="31647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2921200" y="1376550"/>
            <a:ext cx="29196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</a:rPr>
              <a:t>Figura 1 - Sensor de som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/>
        </p:nvSpPr>
        <p:spPr>
          <a:xfrm>
            <a:off x="540000" y="1806675"/>
            <a:ext cx="8010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O Sensor de Som, geralmente, é programado para detectar determinados ruídos do ambiente a partir de uma intensidade definida. Ele pode ser utilizado para detectar conversas em tom acima do permitido, por exemplo em bibliotecas e hospitais; em projetos de automação residencial, onde por meio do som da fala do dono da casa, lâmpadas podem ser ligadas através de plataformas de prototipagem; ou ainda, para detectar ruídos de automóveis e o simples bater de palmas.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/>
        </p:nvSpPr>
        <p:spPr>
          <a:xfrm>
            <a:off x="540000" y="1835950"/>
            <a:ext cx="80100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Vamos ao nosso projeto!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Acesse o passo a passo da montagem e da programação na</a:t>
            </a:r>
            <a:r>
              <a:rPr b="1" lang="pt-BR" sz="1700">
                <a:solidFill>
                  <a:schemeClr val="dk2"/>
                </a:solidFill>
              </a:rPr>
              <a:t> Aula 23 - Sensor de som</a:t>
            </a:r>
            <a:r>
              <a:rPr lang="pt-BR" sz="1700">
                <a:solidFill>
                  <a:schemeClr val="dk2"/>
                </a:solidFill>
              </a:rPr>
              <a:t>, Módulo 2, disponível em:</a:t>
            </a:r>
            <a:r>
              <a:rPr lang="pt-BR" sz="1700">
                <a:solidFill>
                  <a:schemeClr val="dk1"/>
                </a:solidFill>
              </a:rPr>
              <a:t> </a:t>
            </a:r>
            <a:r>
              <a:rPr lang="pt-BR" sz="17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Robótica Educacional</a:t>
            </a:r>
            <a:r>
              <a:rPr lang="pt-BR" sz="1700">
                <a:solidFill>
                  <a:schemeClr val="dk1"/>
                </a:solidFill>
              </a:rPr>
              <a:t>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