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">
          <p15:clr>
            <a:srgbClr val="747775"/>
          </p15:clr>
        </p15:guide>
        <p15:guide id="2" pos="5386">
          <p15:clr>
            <a:srgbClr val="747775"/>
          </p15:clr>
        </p15:guide>
        <p15:guide id="3" pos="283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"/>
        <p:guide pos="5386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224c5ae3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224c5ae3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4f6511b1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e4f6511b1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31823e2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31823e2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a206c80a3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a206c80a3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a206c80a3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5a206c80a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a206c80a3_1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a206c80a3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hyperlink" Target="https://pt.ifixit.com/Teardown/iPhone+4+Gyroscope+Teadown/3156" TargetMode="External"/><Relationship Id="rId6" Type="http://schemas.openxmlformats.org/officeDocument/2006/relationships/image" Target="../media/image14.png"/><Relationship Id="rId7" Type="http://schemas.openxmlformats.org/officeDocument/2006/relationships/hyperlink" Target="https://www.techtudo.com.br/noticias/2017/12/vigilancia-digital-aplicativo-transforma-celular-em-monitor-de-seguranca.ghtml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9.png"/><Relationship Id="rId5" Type="http://schemas.openxmlformats.org/officeDocument/2006/relationships/hyperlink" Target="https://computerworld.com.br/sem-categoria/quantas-informacoes-sensiveis-um-relogio-inteligente-revela-sobre-voce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hyperlink" Target="https://aluno.escoladigital.pr.gov.br/robotica/aulas/educaciona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hyperlink" Target="https://aluno.escoladigital.pr.gov.br/robotica/aulas/educac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192875" y="1735925"/>
            <a:ext cx="89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450000" y="962825"/>
            <a:ext cx="80877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Conheça o primeiro celular a ficar conhecido com o uso do Giroscópio.</a:t>
            </a:r>
            <a:r>
              <a:rPr lang="pt-BR"/>
              <a:t>  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48" y="1495675"/>
            <a:ext cx="1042250" cy="10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1741000" y="1777100"/>
            <a:ext cx="63861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https://pt.ifixit.com/Teardown/iPhone+4+Gyroscope+Teadown/3156</a:t>
            </a:r>
            <a:r>
              <a:rPr lang="pt-BR"/>
              <a:t> </a:t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462325" y="2745125"/>
            <a:ext cx="80877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reportagem “Vigilância digital: aplicativo transforma celular em monitor de segurança”, comenta sobre o dispositivo especializado em detectar sons e movimentos suspeitos em um cômodo da casa ou em um quarto de hotel. Confira!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142" y="3822250"/>
            <a:ext cx="1111575" cy="1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1748200" y="4033575"/>
            <a:ext cx="68019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7"/>
              </a:rPr>
              <a:t>https://www.techtudo.com.br/noticias/2017/12/vigilancia-digital-aplicativo-transforma-celular-em-monitor-de-seguranca.ghtml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491100" y="1230250"/>
            <a:ext cx="80589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 reportagem “Quantas informações sensíveis um relógio inteligente revela sobre você?”, comenta sobre relógios inteligentes (smartwatches) que monitoram atividades físicas e podem fornecer informações sigilosas dos usuários. Confira!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402" y="2541900"/>
            <a:ext cx="1160600" cy="116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1950475" y="2835075"/>
            <a:ext cx="6599400" cy="4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5"/>
              </a:rPr>
              <a:t>https://computerworld.com.br/sem-categoria/quantas-informacoes-sensiveis-um-relogio-inteligente-revela-sobre-voce/</a:t>
            </a:r>
            <a:r>
              <a:rPr lang="pt-BR"/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207175" y="1414475"/>
            <a:ext cx="893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>
            <a:off x="462325" y="1365350"/>
            <a:ext cx="80877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utilizar o Acelerômetro e Giroscópio para controlar o braço robótico? Adapte a programação de modo a atender aos requisitos para o controle através deste Módulo!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185750" y="1793075"/>
            <a:ext cx="89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5"/>
          <p:cNvSpPr txBox="1"/>
          <p:nvPr/>
        </p:nvSpPr>
        <p:spPr>
          <a:xfrm>
            <a:off x="484000" y="953575"/>
            <a:ext cx="8066100" cy="40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 para o funcionamento do Giroscópio e Acelerômetro;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Módulo Giroscópio e Acelerômetro;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450000" y="1634075"/>
            <a:ext cx="8100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 - Módulo 2. </a:t>
            </a:r>
            <a:r>
              <a:rPr b="1" lang="pt-BR" sz="1700">
                <a:solidFill>
                  <a:srgbClr val="595959"/>
                </a:solidFill>
              </a:rPr>
              <a:t>Aula 27 - Acelerômetro e giroscópio.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18 jul.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207175" y="1371600"/>
            <a:ext cx="895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775" y="2257424"/>
            <a:ext cx="2259425" cy="24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4038225" y="2010275"/>
            <a:ext cx="4511700" cy="1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estudaremos o Acelerômetro e Giroscópio. Esses sensores nos permitem medir a direção e a aceleração de objetos em relação à gravidade, indicando a posição.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185750" y="1871675"/>
            <a:ext cx="897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6450" y="2078825"/>
            <a:ext cx="1870000" cy="25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57200" y="1759000"/>
            <a:ext cx="4806000" cy="25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Conhecer o Módulo Acelerômetro e Giroscópio MCU 6050;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Realizar a conexão entre o Módulo e o Arduino;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Coletar e visualizar os dados fornecidos pelo Módulo através da programação;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Identificar potencialidades oferecidas pelo Módulo na robótica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3729050" y="2035975"/>
            <a:ext cx="541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99" y="1771651"/>
            <a:ext cx="2513461" cy="27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4499575" y="1362300"/>
            <a:ext cx="4050300" cy="31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Sensor Shield V5.0;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02 Servos Motores (SG90 ou MG90S);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04 Jumpers Fêmea-Fêmea;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Módulo Acelerômetro e Giroscópio MPU6050;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57200" y="1814525"/>
            <a:ext cx="80928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No entretenimento, o Acelerômetro e giroscópio são usados em jogos, com a identificação do movimento humano, dispensando o uso de controles e joysticks. Monitora a execução de exercícios físicos, fornecendo dados como intensidade e duração da atividade, calculando a distância e percurso; e na segurança, em câmeras de monitoramento capazes de detectar movimentos, servindo-se da tecnologia de reconhecimento de imagens.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457200" y="1649600"/>
            <a:ext cx="40794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Acelerômetro possui paredes sensíveis ao toque, quando o sensor é deslocado de cima para baixo, ou da esquerda para direita, graças à força exercida sobre ele, é percebida a direção de deslocamento. Medindo a posição do corpo através da gravidade, conforme figura 1.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2794" y="1954569"/>
            <a:ext cx="3617200" cy="22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4932800" y="1400475"/>
            <a:ext cx="35796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1 - Funcionamento interno de um Acelerômetro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5202038" y="1523775"/>
            <a:ext cx="33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2 - Giroscópio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457200" y="1201475"/>
            <a:ext cx="41523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Com adição do Giroscópio as medições de movimentos e mudanças de posição tornam-se mais precisas, como a rotação ou voltas do dispositivo, utilizando da força da gravidade para indicar a posição de um determinado objeto no espaço, podendo identificar se você gira algo em seu próprio eixo ou saber se está apontando para cima ou para baixo, conforme figura 2.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074" y="1816874"/>
            <a:ext cx="3347925" cy="218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5202075" y="3965600"/>
            <a:ext cx="334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Fonte: https://pt.wikipedia.org/wiki/Girosc%C3%B3pio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588950" y="1201475"/>
            <a:ext cx="4020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202075" y="3965600"/>
            <a:ext cx="33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457200" y="1719725"/>
            <a:ext cx="3956100" cy="28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Módulo MPU6050 apresenta dois recursos na mesma placa, ou seja, contém em um único chip um Acelerômetro e um Giroscópio. No total são 6 eixos, sendo três para o Acelerômetro e 3 para o Giroscópio, que capturam os valores x, y e z ao mesmo tempo, conforme figura 3.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775" y="1798250"/>
            <a:ext cx="3284576" cy="257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5269150" y="1474250"/>
            <a:ext cx="324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Figura 3 - Módulo MPU6050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5269150" y="4334900"/>
            <a:ext cx="324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Fonte:https://capsistema.com.br/index.php/2020/11/16/mpu-6050-gy-521- tutorial-arduino/</a:t>
            </a:r>
            <a:endParaRPr sz="1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443750" y="1835950"/>
            <a:ext cx="8106300" cy="1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da montagem e da programação na</a:t>
            </a:r>
            <a:r>
              <a:rPr b="1" lang="pt-BR" sz="1700">
                <a:solidFill>
                  <a:schemeClr val="dk2"/>
                </a:solidFill>
              </a:rPr>
              <a:t> Aula 27 -  Acelerômetro e giroscópio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