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99">
          <p15:clr>
            <a:srgbClr val="747775"/>
          </p15:clr>
        </p15:guide>
        <p15:guide id="2" pos="283">
          <p15:clr>
            <a:srgbClr val="747775"/>
          </p15:clr>
        </p15:guide>
        <p15:guide id="3" pos="283">
          <p15:clr>
            <a:srgbClr val="747775"/>
          </p15:clr>
        </p15:guide>
        <p15:guide id="4" pos="55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99"/>
        <p:guide pos="283"/>
        <p:guide pos="283"/>
        <p:guide pos="55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2d146a4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2d146a4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2ddfb309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2ddfb30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2ddfb30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2ddfb30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s://aluno.escoladigital.pr.gov.br/sites/alunos/arquivos_restritos/files/documento/2021-05/aula_15_semaforo_carros_pedestres_com_botao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luno.escoladigital.pr.gov.br/robotica/aulas/educaciona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268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7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10" name="Google Shape;11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15 _ Semáforo: carros + pedestres com botão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450000" y="1464375"/>
            <a:ext cx="3775500" cy="3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Promover a percepção da realidade escolar e seu entorno;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Desenvolver os pilares do pensamento computacional;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Prototipar com Arduino;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por blocos ou código;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Abordar conceitos algorítmicos;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Compreender conceitos da lógica booleana;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61" name="Google Shape;61;p19"/>
          <p:cNvSpPr txBox="1"/>
          <p:nvPr/>
        </p:nvSpPr>
        <p:spPr>
          <a:xfrm>
            <a:off x="4997800" y="1464375"/>
            <a:ext cx="3693600" cy="3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Trabalhar com sincronias e técnicas de programação;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Realizar sincronismo de sinais com o uso da lógica booleana;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Utilizar a função delay();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Utilizar a função for();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Utilizar a função switch();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Utilizar a função attachInterrupt();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Utilizar a função digitalPinToInterrupt().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7" name="Google Shape;67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4218250" y="1237075"/>
            <a:ext cx="4466100" cy="3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01 Placa Protoboard;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01 Placa Arduino Uno R3;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01 Cabo USB;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11 Jumpers macho-macho;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01 Resistor 10 Quiloohms;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05 Resistores 220 Ohms;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02 LEDs vermelhos 5mm;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02 LEDs verdes 5mm;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01 LED amarelo 5mm;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01 Push Button;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01 Notebook;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Software mBlock ou Arduino IDE.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5" name="Google Shape;75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3904975" y="1170800"/>
            <a:ext cx="4824900" cy="29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</a:t>
            </a:r>
            <a:r>
              <a:rPr lang="pt-BR" sz="1700">
                <a:solidFill>
                  <a:schemeClr val="dk2"/>
                </a:solidFill>
              </a:rPr>
              <a:t>magine a seguinte situação: na rua, em frente a uma escola, existe uma travessia de pedestres, porém nem sempre os carros dão preferência para as pessoas atravessarem.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Que solução você imaginaria para essa situação?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602400" y="1121750"/>
            <a:ext cx="36378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Os semáforos são dispositivos de sinalização formados com o objetivo de informar aos usuários de trânsito o momento permitido à circulação, à espera e à transição entre uma ou outra circunstância. Quando sincronizados, reduzem a formação de congestionamentos e beneficiam a travessia de pedestres e ciclistas em vias urbanas.</a:t>
            </a:r>
            <a:endParaRPr/>
          </a:p>
        </p:txBody>
      </p:sp>
      <p:pic>
        <p:nvPicPr>
          <p:cNvPr id="83" name="Google Shape;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175" y="1710525"/>
            <a:ext cx="3295050" cy="247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450000" y="1090625"/>
            <a:ext cx="4154400" cy="26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Que tal projetar e programar o protótipo de semáforo com interação de pedestres como alternativa para amenizar esse problema?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3">
            <a:alphaModFix/>
          </a:blip>
          <a:srcRect b="0" l="26251" r="24086" t="2162"/>
          <a:stretch/>
        </p:blipFill>
        <p:spPr>
          <a:xfrm>
            <a:off x="5178275" y="1237700"/>
            <a:ext cx="3095448" cy="343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/>
        </p:nvSpPr>
        <p:spPr>
          <a:xfrm>
            <a:off x="450000" y="998100"/>
            <a:ext cx="82800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programação na </a:t>
            </a:r>
            <a:r>
              <a:rPr b="1" lang="pt-BR" sz="1700">
                <a:solidFill>
                  <a:schemeClr val="dk2"/>
                </a:solidFill>
              </a:rPr>
              <a:t>Aula 15 _ Semáforo: carros + pedestres com botão</a:t>
            </a:r>
            <a:r>
              <a:rPr lang="pt-BR" sz="1700">
                <a:solidFill>
                  <a:schemeClr val="dk2"/>
                </a:solidFill>
              </a:rPr>
              <a:t>, Módulo 1,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450000" y="910675"/>
            <a:ext cx="82800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Desafios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Que tal alterar o valor das variáveis de tempo para atravessar/ mudar as luzes, observando e testando os resultados obtidos?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Que tal também projetar a construção de seu semáforo fora da placa de prototipagem, simulando a interação de pedestres?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530150" y="837825"/>
            <a:ext cx="8280000" cy="41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de um semáforo: sequência correta do acendimento das cores verde, amarelo e vermelho para os veículos e pedestres;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</a:t>
            </a:r>
            <a:r>
              <a:rPr lang="pt-BR" sz="1700">
                <a:solidFill>
                  <a:schemeClr val="dk2"/>
                </a:solidFill>
              </a:rPr>
              <a:t>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