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ddfb30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ddfb30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hyperlink" Target="https://aluno.escoladigital.pr.gov.br//sites//alunos//arquivos_restritos//files//documento//2021-04//aula39_robo_sumo_programacao_treinamento1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uno.escoladigital.pr.gov.br/robotica/aulas/educaciona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268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450000" y="1194800"/>
            <a:ext cx="8280000" cy="35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a. Analise seu projeto desenvolvido, de modo a atender os requisitos para funcionamento do robô sumô;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b. Simule, com seus colegas, um campeonato de robô sumô para verificar se o objetivo do projeto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</a:t>
            </a:r>
            <a:r>
              <a:rPr lang="pt-BR" sz="1600">
                <a:solidFill>
                  <a:schemeClr val="dk2"/>
                </a:solidFill>
              </a:rPr>
              <a:t>.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8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19" name="Google Shape;11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2520750" y="1237075"/>
            <a:ext cx="62577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800" u="sng">
                <a:solidFill>
                  <a:schemeClr val="hlink"/>
                </a:solidFill>
                <a:hlinkClick r:id="rId5"/>
              </a:rPr>
              <a:t>Aula 39 - Robô Sumô: programação + treinamento - Parte 1</a:t>
            </a:r>
            <a:r>
              <a:rPr lang="pt-BR" sz="1800">
                <a:solidFill>
                  <a:schemeClr val="dk2"/>
                </a:solidFill>
              </a:rPr>
              <a:t>.</a:t>
            </a:r>
            <a:r>
              <a:rPr lang="pt-B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368700" y="1421425"/>
            <a:ext cx="5377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Construir arena plana para o treinamento do robô sumô;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Aplicar comandos de programação estudados na aula anterior para o funcionamento do robô sumô;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Treinar o funcionamento do robô sumô na arena plana.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8" name="Google Shape;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3335900" y="1237075"/>
            <a:ext cx="5394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protótipo de robô sumô;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fita adesiva;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 ou mBlock.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6" name="Google Shape;7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2730775" y="1121750"/>
            <a:ext cx="599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Para estar apto para uma </a:t>
            </a:r>
            <a:r>
              <a:rPr lang="pt-BR" sz="1700">
                <a:solidFill>
                  <a:schemeClr val="dk2"/>
                </a:solidFill>
              </a:rPr>
              <a:t>competição é</a:t>
            </a:r>
            <a:r>
              <a:rPr lang="pt-BR" sz="1700">
                <a:solidFill>
                  <a:schemeClr val="dk2"/>
                </a:solidFill>
              </a:rPr>
              <a:t> preciso muita dedicação, compromisso e competências. O que você recomendaria para desenvolver essas habilidades?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2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84" name="Google Shape;8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2839400" y="1121750"/>
            <a:ext cx="5907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Para todo um </a:t>
            </a:r>
            <a:r>
              <a:rPr lang="pt-BR" sz="1700">
                <a:solidFill>
                  <a:schemeClr val="dk2"/>
                </a:solidFill>
              </a:rPr>
              <a:t>campeonato é necessário um treinamento, pois é importante estar preparado para o momento da competição.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O treinamento é uma iniciativa de ensino, um momento de capacitação das tarefas a serem realizadas em cada etapa de uma competição.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50000" y="1267650"/>
            <a:ext cx="3615300" cy="27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R</a:t>
            </a:r>
            <a:r>
              <a:rPr lang="pt-BR" sz="1700">
                <a:solidFill>
                  <a:schemeClr val="dk2"/>
                </a:solidFill>
              </a:rPr>
              <a:t>elembrando, o sumô é uma modalidade de luta de origem japonesa, na qual dois lutadores se enfrentam em um ringue (dohyo) sem cordas, com o objetivo de forçar o oponente a sair do círculo ou tocar o chão com qualquer parte do corpo que não seja a sola do pé.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2" name="Google Shape;92;p23"/>
          <p:cNvPicPr preferRelativeResize="0"/>
          <p:nvPr/>
        </p:nvPicPr>
        <p:blipFill rotWithShape="1">
          <a:blip r:embed="rId3">
            <a:alphaModFix/>
          </a:blip>
          <a:srcRect b="10394" l="0" r="0" t="0"/>
          <a:stretch/>
        </p:blipFill>
        <p:spPr>
          <a:xfrm>
            <a:off x="5252775" y="1218050"/>
            <a:ext cx="2957875" cy="26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418925" y="1090625"/>
            <a:ext cx="3799200" cy="29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aula anterior você fez o protótipo do robô sumô para a competição. Você teve alguma dificuldade para montar os componentes eletrônicos? A programação atendeu ao proposto, ou seja, o robô sumô realizou corretamente os movimentos programados? A aula de montagem do robô sumô atendeu suas expectativas?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8" name="Google Shape;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900" y="1923325"/>
            <a:ext cx="4217101" cy="15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450000" y="1235875"/>
            <a:ext cx="8280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Vamos ao nosso </a:t>
            </a:r>
            <a:r>
              <a:rPr lang="pt-BR" sz="1700">
                <a:solidFill>
                  <a:schemeClr val="dk2"/>
                </a:solidFill>
              </a:rPr>
              <a:t>projeto!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programação na </a:t>
            </a:r>
            <a:r>
              <a:rPr b="1" lang="pt-BR" sz="1700">
                <a:solidFill>
                  <a:schemeClr val="dk2"/>
                </a:solidFill>
              </a:rPr>
              <a:t>Aula 39 - Robô Sumô: programação + treinamento _ Parte 1</a:t>
            </a:r>
            <a:r>
              <a:rPr lang="pt-BR" sz="1700">
                <a:solidFill>
                  <a:schemeClr val="dk2"/>
                </a:solidFill>
              </a:rPr>
              <a:t>, Módulo 1, disponível em: </a:t>
            </a:r>
            <a:r>
              <a:rPr lang="pt-BR" sz="1700" u="sng">
                <a:solidFill>
                  <a:schemeClr val="hlink"/>
                </a:solidFill>
                <a:hlinkClick r:id="rId3"/>
              </a:rPr>
              <a:t>Robótica Educacional</a:t>
            </a:r>
            <a:r>
              <a:rPr lang="pt-BR" sz="1600">
                <a:solidFill>
                  <a:schemeClr val="dk2"/>
                </a:solidFill>
              </a:rPr>
              <a:t>. 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50000" y="750100"/>
            <a:ext cx="8280000" cy="1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Desafios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Que tal criar um mecanismo para seu robô se tornar mais efetivo ao retirar o adversário do ringue? Sugestão: crie uma espécie de rampa fixa na parte frontal do robô, com objetivo de virar o adversário, facilitando a sua remoção do ringue.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