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499">
          <p15:clr>
            <a:srgbClr val="747775"/>
          </p15:clr>
        </p15:guide>
        <p15:guide id="2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499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516581a2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0516581a2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516581a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516581a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516581a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516581a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17777da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17777da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17777da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17777da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516581a2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516581a2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516581a2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516581a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17777dae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17777da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5095867a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5095867a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2d146a48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2d146a48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fb9806386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fb9806386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2ddfb309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e2ddfb309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2ddfb309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e2ddfb309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/>
        </p:nvSpPr>
        <p:spPr>
          <a:xfrm>
            <a:off x="212325" y="1577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14" y="0"/>
            <a:ext cx="92483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a de materiais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3" name="Google Shape;3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"/>
            <a:ext cx="9144003" cy="508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ntagem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6" name="Google Shape;3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Arduino IDE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9" name="Google Shape;3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mBlock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edback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5" name="Google Shape;4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ização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ções">
  <p:cSld name="CUSTO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" type="secHead">
  <p:cSld name="SECTION_HEAD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624">
          <p15:clr>
            <a:srgbClr val="FA7B17"/>
          </p15:clr>
        </p15:guide>
        <p15:guide id="2" pos="283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xtualização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ltima página">
  <p:cSld name="CUSTOM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8143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quipe">
  <p:cSld name="CUSTOM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"/>
            <a:ext cx="9144003" cy="508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3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atização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3997" cy="508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hyperlink" Target="https://aluno.escoladigital.pr.gov.br//sites//alunos//arquivos_restritos//files//documento//2021-04//aula40_robo_sumo_programacao_treinamento2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luno.escoladigital.pr.gov.br/robotica/aulas/educaciona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9268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idx="1" type="body"/>
          </p:nvPr>
        </p:nvSpPr>
        <p:spPr>
          <a:xfrm>
            <a:off x="450000" y="1056375"/>
            <a:ext cx="8280000" cy="36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a. Analise seu projeto desenvolvido, de modo a atender aos requisitos para funcionamento do robô sumô;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b. Simule, com seus colegas, um campeonato de robô sumô para verificar se o objetivo do projeto foi alcançado;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8"/>
          <p:cNvGrpSpPr/>
          <p:nvPr/>
        </p:nvGrpSpPr>
        <p:grpSpPr>
          <a:xfrm>
            <a:off x="-1569078" y="1264175"/>
            <a:ext cx="5407278" cy="3147100"/>
            <a:chOff x="-1569078" y="1264175"/>
            <a:chExt cx="5407278" cy="3147100"/>
          </a:xfrm>
        </p:grpSpPr>
        <p:pic>
          <p:nvPicPr>
            <p:cNvPr id="116" name="Google Shape;11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575" y="1264175"/>
              <a:ext cx="2342376" cy="2662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69078" y="1369675"/>
              <a:ext cx="5407278" cy="304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2704100" y="1237063"/>
            <a:ext cx="60744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 u="sng">
                <a:solidFill>
                  <a:schemeClr val="hlink"/>
                </a:solidFill>
                <a:hlinkClick r:id="rId5"/>
              </a:rPr>
              <a:t>Aula 40 - Robô Sumô: programação + treinamento - Parte 2</a:t>
            </a:r>
            <a:r>
              <a:rPr lang="pt-B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(Material Didático Completo em PDF)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40975" y="576925"/>
            <a:ext cx="3054374" cy="367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275" y="1421413"/>
            <a:ext cx="2552449" cy="230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23575" y="1188700"/>
            <a:ext cx="4092273" cy="31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3368700" y="1421425"/>
            <a:ext cx="53778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Aplicar comandos de programação estudados nas aulas anteriores para o funcionamento do robô sumô;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Treinar o funcionamento do robô sumô na arena plana.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0"/>
          <p:cNvGrpSpPr/>
          <p:nvPr/>
        </p:nvGrpSpPr>
        <p:grpSpPr>
          <a:xfrm>
            <a:off x="-144275" y="1303850"/>
            <a:ext cx="2552449" cy="3074401"/>
            <a:chOff x="-144275" y="1303850"/>
            <a:chExt cx="2552449" cy="3074401"/>
          </a:xfrm>
        </p:grpSpPr>
        <p:pic>
          <p:nvPicPr>
            <p:cNvPr id="68" name="Google Shape;68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44275" y="1421413"/>
              <a:ext cx="2552449" cy="230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6200" y="1303850"/>
              <a:ext cx="2274578" cy="3074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4385825" y="1237075"/>
            <a:ext cx="4344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protótipo de robô sumô;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fita adesiva;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cabo USB;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Notebook;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ou IDE mBlock.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1"/>
          <p:cNvGrpSpPr/>
          <p:nvPr/>
        </p:nvGrpSpPr>
        <p:grpSpPr>
          <a:xfrm>
            <a:off x="-160575" y="1287162"/>
            <a:ext cx="2610474" cy="3234576"/>
            <a:chOff x="-160575" y="1287162"/>
            <a:chExt cx="2610474" cy="3234576"/>
          </a:xfrm>
        </p:grpSpPr>
        <p:pic>
          <p:nvPicPr>
            <p:cNvPr id="76" name="Google Shape;76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60575" y="1595400"/>
              <a:ext cx="2610474" cy="269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3950" y="1287162"/>
              <a:ext cx="1633799" cy="3234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2730775" y="1121750"/>
            <a:ext cx="5999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Sabendo que uma boa prática nos leva ao aperfeiçoamento de habilidades e técnicas. Você está preparado para reforçar o treinamento do robô sumô visando aumentar a aptidão </a:t>
            </a:r>
            <a:r>
              <a:rPr lang="pt-BR" sz="1700">
                <a:solidFill>
                  <a:schemeClr val="dk2"/>
                </a:solidFill>
              </a:rPr>
              <a:t>deste</a:t>
            </a:r>
            <a:r>
              <a:rPr lang="pt-BR" sz="1700">
                <a:solidFill>
                  <a:schemeClr val="dk2"/>
                </a:solidFill>
              </a:rPr>
              <a:t> para a disputa de sumôs?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450000" y="1121750"/>
            <a:ext cx="42273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Sobre a experiência obtida na aula anterior, houve alguma dificuldade para programar a movimentação do robô sumô? O robô conseguiu identificar obstáculos à sua frente como sendo seu adversário? Você conseguiu fazer, através da programação, com que o robô sumô permanecesse uma boa parte do tempo no interior da arena plana?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84" name="Google Shape;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300" y="2018025"/>
            <a:ext cx="3430999" cy="12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418925" y="1090625"/>
            <a:ext cx="8311200" cy="24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Sabemos que para alcançarmos um bom desempenho em qualquer atividade realizada, o treino é fundamental. Assim, nesta aula, você terá uma nova oportunidade para exercitar os conhecimentos e habilidades desenvolvidas na aula anterior, colocando em prática novos desafios e estratégias, além de treinar e testar seu robô para disputar o campeonato de robô sumô na Aula 41- Disputa de Sumôs.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450000" y="1528950"/>
            <a:ext cx="8280000" cy="24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Agora, é o momento de criar e testar estratégias de combate, melhorar o desempenho e aumentar as oportunidades de vitória no campeonato. Experimente novas táticas de ataque ao oponente e avalie a reação de seu robô durante o combate.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95" name="Google Shape;95;p24"/>
          <p:cNvSpPr txBox="1"/>
          <p:nvPr/>
        </p:nvSpPr>
        <p:spPr>
          <a:xfrm>
            <a:off x="4854075" y="1407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/>
        </p:nvSpPr>
        <p:spPr>
          <a:xfrm>
            <a:off x="450000" y="1235875"/>
            <a:ext cx="82800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Vamos ao nosso </a:t>
            </a:r>
            <a:r>
              <a:rPr lang="pt-BR" sz="1700">
                <a:solidFill>
                  <a:schemeClr val="dk2"/>
                </a:solidFill>
              </a:rPr>
              <a:t>projeto!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da programação na </a:t>
            </a:r>
            <a:r>
              <a:rPr b="1" lang="pt-BR" sz="1700">
                <a:solidFill>
                  <a:schemeClr val="dk2"/>
                </a:solidFill>
              </a:rPr>
              <a:t>Aula 40 - Robô Sumô: programação + treinamento - Parte 2</a:t>
            </a:r>
            <a:r>
              <a:rPr lang="pt-BR" sz="1700">
                <a:solidFill>
                  <a:schemeClr val="dk2"/>
                </a:solidFill>
              </a:rPr>
              <a:t>, Módulo 1, disponível em: </a:t>
            </a:r>
            <a:r>
              <a:rPr lang="pt-BR" sz="1700" u="sng">
                <a:solidFill>
                  <a:schemeClr val="hlink"/>
                </a:solidFill>
                <a:hlinkClick r:id="rId3"/>
              </a:rPr>
              <a:t>Robótica Educacional</a:t>
            </a:r>
            <a:r>
              <a:rPr lang="pt-BR" sz="1700">
                <a:solidFill>
                  <a:schemeClr val="dk2"/>
                </a:solidFill>
              </a:rPr>
              <a:t>. 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/>
        </p:nvSpPr>
        <p:spPr>
          <a:xfrm>
            <a:off x="450000" y="750100"/>
            <a:ext cx="82800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Desafios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Que tal adicionar mais sensores para melhorar a detecção do adversário mediante o seu robô?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